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1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3" r:id="rId2"/>
    <p:sldMasterId id="2147483665" r:id="rId3"/>
    <p:sldMasterId id="2147483667" r:id="rId4"/>
    <p:sldMasterId id="2147483669" r:id="rId5"/>
    <p:sldMasterId id="2147483671" r:id="rId6"/>
    <p:sldMasterId id="2147483673" r:id="rId7"/>
    <p:sldMasterId id="2147483675" r:id="rId8"/>
    <p:sldMasterId id="2147483677" r:id="rId9"/>
    <p:sldMasterId id="2147483679" r:id="rId10"/>
    <p:sldMasterId id="2147483681" r:id="rId11"/>
    <p:sldMasterId id="2147483696" r:id="rId12"/>
    <p:sldMasterId id="2147483703" r:id="rId13"/>
  </p:sldMasterIdLst>
  <p:notesMasterIdLst>
    <p:notesMasterId r:id="rId49"/>
  </p:notesMasterIdLst>
  <p:handoutMasterIdLst>
    <p:handoutMasterId r:id="rId50"/>
  </p:handoutMasterIdLst>
  <p:sldIdLst>
    <p:sldId id="256" r:id="rId14"/>
    <p:sldId id="393" r:id="rId15"/>
    <p:sldId id="394" r:id="rId16"/>
    <p:sldId id="395" r:id="rId17"/>
    <p:sldId id="396" r:id="rId18"/>
    <p:sldId id="389" r:id="rId19"/>
    <p:sldId id="409" r:id="rId20"/>
    <p:sldId id="273" r:id="rId21"/>
    <p:sldId id="274" r:id="rId22"/>
    <p:sldId id="427" r:id="rId23"/>
    <p:sldId id="428" r:id="rId24"/>
    <p:sldId id="410" r:id="rId25"/>
    <p:sldId id="411" r:id="rId26"/>
    <p:sldId id="412" r:id="rId27"/>
    <p:sldId id="270" r:id="rId28"/>
    <p:sldId id="373" r:id="rId29"/>
    <p:sldId id="415" r:id="rId30"/>
    <p:sldId id="417" r:id="rId31"/>
    <p:sldId id="425" r:id="rId32"/>
    <p:sldId id="413" r:id="rId33"/>
    <p:sldId id="408" r:id="rId34"/>
    <p:sldId id="407" r:id="rId35"/>
    <p:sldId id="430" r:id="rId36"/>
    <p:sldId id="429" r:id="rId37"/>
    <p:sldId id="421" r:id="rId38"/>
    <p:sldId id="403" r:id="rId39"/>
    <p:sldId id="402" r:id="rId40"/>
    <p:sldId id="404" r:id="rId41"/>
    <p:sldId id="405" r:id="rId42"/>
    <p:sldId id="436" r:id="rId43"/>
    <p:sldId id="431" r:id="rId44"/>
    <p:sldId id="435" r:id="rId45"/>
    <p:sldId id="433" r:id="rId46"/>
    <p:sldId id="432" r:id="rId47"/>
    <p:sldId id="363" r:id="rId4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CBD"/>
    <a:srgbClr val="D68B1C"/>
    <a:srgbClr val="D09622"/>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47381" autoAdjust="0"/>
    <p:restoredTop sz="94660"/>
  </p:normalViewPr>
  <p:slideViewPr>
    <p:cSldViewPr>
      <p:cViewPr>
        <p:scale>
          <a:sx n="76" d="100"/>
          <a:sy n="76" d="100"/>
        </p:scale>
        <p:origin x="-972" y="-192"/>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p:cViewPr varScale="1">
        <p:scale>
          <a:sx n="56" d="100"/>
          <a:sy n="56" d="100"/>
        </p:scale>
        <p:origin x="-2826" y="-84"/>
      </p:cViewPr>
      <p:guideLst>
        <p:guide orient="horz" pos="2928"/>
        <p:guide pos="2208"/>
      </p:guideLst>
    </p:cSldViewPr>
  </p:notesViewPr>
  <p:gridSpacing cx="152705" cy="152705"/>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8" Type="http://schemas.openxmlformats.org/officeDocument/2006/relationships/slideMaster" Target="slideMasters/slideMaster8.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1E2412-9EFB-415E-94E4-837A3471C013}"/>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1889F36-3B62-4909-B273-445CD6C9C027}"/>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3B194C4-AD31-49AC-B108-0A8399348227}" type="datetimeFigureOut">
              <a:rPr lang="en-US" smtClean="0"/>
              <a:t>1/11/2018</a:t>
            </a:fld>
            <a:endParaRPr lang="en-US"/>
          </a:p>
        </p:txBody>
      </p:sp>
      <p:sp>
        <p:nvSpPr>
          <p:cNvPr id="4" name="Footer Placeholder 3">
            <a:extLst>
              <a:ext uri="{FF2B5EF4-FFF2-40B4-BE49-F238E27FC236}">
                <a16:creationId xmlns:a16="http://schemas.microsoft.com/office/drawing/2014/main" id="{ADD2D8D2-95E3-4D57-8CFE-15003D138A97}"/>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2C141D1-A4AC-4ACD-8879-C229F4DBB48C}"/>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E318CB1-5A57-4F20-95A3-F1B57B6145AF}" type="slidenum">
              <a:rPr lang="en-US" smtClean="0"/>
              <a:t>‹#›</a:t>
            </a:fld>
            <a:endParaRPr lang="en-US"/>
          </a:p>
        </p:txBody>
      </p:sp>
    </p:spTree>
    <p:extLst>
      <p:ext uri="{BB962C8B-B14F-4D97-AF65-F5344CB8AC3E}">
        <p14:creationId xmlns:p14="http://schemas.microsoft.com/office/powerpoint/2010/main" val="2461428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17B5BE1-415F-4C17-AE6F-1D69978D1C4A}" type="datetimeFigureOut">
              <a:rPr lang="en-US" smtClean="0"/>
              <a:t>1/11/2018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DED406E-6D6B-4D58-AF4F-570FACD3172C}" type="slidenum">
              <a:rPr lang="en-US" smtClean="0"/>
              <a:t>‹#›</a:t>
            </a:fld>
            <a:endParaRPr lang="en-US"/>
          </a:p>
        </p:txBody>
      </p:sp>
    </p:spTree>
    <p:extLst>
      <p:ext uri="{BB962C8B-B14F-4D97-AF65-F5344CB8AC3E}">
        <p14:creationId xmlns:p14="http://schemas.microsoft.com/office/powerpoint/2010/main" val="2548199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journalism.org/2016/07/07/pathways-to-news/"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www.gallup.com/poll/195542/americans-trust-mass-media-sinks-new-low.aspx" TargetMode="External"/><Relationship Id="rId4" Type="http://schemas.openxmlformats.org/officeDocument/2006/relationships/hyperlink" Target="http://www.motherjones.com/kevin-drum/2015/05/news-is-killing-cable-news-ezra-klein"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D406E-6D6B-4D58-AF4F-570FACD3172C}" type="slidenum">
              <a:rPr lang="en-US" smtClean="0"/>
              <a:t>1</a:t>
            </a:fld>
            <a:endParaRPr lang="en-US"/>
          </a:p>
        </p:txBody>
      </p:sp>
    </p:spTree>
    <p:extLst>
      <p:ext uri="{BB962C8B-B14F-4D97-AF65-F5344CB8AC3E}">
        <p14:creationId xmlns:p14="http://schemas.microsoft.com/office/powerpoint/2010/main" val="2924595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a Pew Research Center survey conducted in early 2016, about </a:t>
            </a:r>
            <a:r>
              <a:rPr lang="en-US" b="1" dirty="0">
                <a:hlinkClick r:id="rId3"/>
              </a:rPr>
              <a:t>half of people</a:t>
            </a:r>
            <a:r>
              <a:rPr lang="en-US" dirty="0"/>
              <a:t> age 49 and under said they get their news online. And as </a:t>
            </a:r>
            <a:r>
              <a:rPr lang="en-US" b="1" dirty="0">
                <a:hlinkClick r:id="rId4"/>
              </a:rPr>
              <a:t>cable news viewership declines</a:t>
            </a:r>
            <a:r>
              <a:rPr lang="en-US" dirty="0"/>
              <a:t> and as Americans’ trust in news media sinks to an </a:t>
            </a:r>
            <a:r>
              <a:rPr lang="en-US" b="1" dirty="0">
                <a:hlinkClick r:id="rId5"/>
              </a:rPr>
              <a:t>all-time low</a:t>
            </a:r>
            <a:r>
              <a:rPr lang="en-US" dirty="0"/>
              <a:t>,    Media Matters </a:t>
            </a:r>
          </a:p>
        </p:txBody>
      </p:sp>
      <p:sp>
        <p:nvSpPr>
          <p:cNvPr id="4" name="Slide Number Placeholder 3"/>
          <p:cNvSpPr>
            <a:spLocks noGrp="1"/>
          </p:cNvSpPr>
          <p:nvPr>
            <p:ph type="sldNum" sz="quarter" idx="10"/>
          </p:nvPr>
        </p:nvSpPr>
        <p:spPr/>
        <p:txBody>
          <a:bodyPr/>
          <a:lstStyle/>
          <a:p>
            <a:fld id="{5DED406E-6D6B-4D58-AF4F-570FACD3172C}" type="slidenum">
              <a:rPr lang="en-US" smtClean="0"/>
              <a:t>16</a:t>
            </a:fld>
            <a:endParaRPr lang="en-US"/>
          </a:p>
        </p:txBody>
      </p:sp>
    </p:spTree>
    <p:extLst>
      <p:ext uri="{BB962C8B-B14F-4D97-AF65-F5344CB8AC3E}">
        <p14:creationId xmlns:p14="http://schemas.microsoft.com/office/powerpoint/2010/main" val="3930171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Will Robinson Slide</a:t>
            </a:r>
          </a:p>
        </p:txBody>
      </p:sp>
      <p:sp>
        <p:nvSpPr>
          <p:cNvPr id="4" name="Slide Number Placeholder 3"/>
          <p:cNvSpPr>
            <a:spLocks noGrp="1"/>
          </p:cNvSpPr>
          <p:nvPr>
            <p:ph type="sldNum" sz="quarter" idx="10"/>
          </p:nvPr>
        </p:nvSpPr>
        <p:spPr/>
        <p:txBody>
          <a:bodyPr/>
          <a:lstStyle/>
          <a:p>
            <a:fld id="{999D99A0-92A3-4923-86A0-AAD9B06EE0EC}" type="slidenum">
              <a:rPr lang="en-US" smtClean="0"/>
              <a:t>23</a:t>
            </a:fld>
            <a:endParaRPr lang="en-US"/>
          </a:p>
        </p:txBody>
      </p:sp>
    </p:spTree>
    <p:extLst>
      <p:ext uri="{BB962C8B-B14F-4D97-AF65-F5344CB8AC3E}">
        <p14:creationId xmlns:p14="http://schemas.microsoft.com/office/powerpoint/2010/main" val="2430762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Will Robinson Slide</a:t>
            </a:r>
          </a:p>
        </p:txBody>
      </p:sp>
      <p:sp>
        <p:nvSpPr>
          <p:cNvPr id="4" name="Slide Number Placeholder 3"/>
          <p:cNvSpPr>
            <a:spLocks noGrp="1"/>
          </p:cNvSpPr>
          <p:nvPr>
            <p:ph type="sldNum" sz="quarter" idx="10"/>
          </p:nvPr>
        </p:nvSpPr>
        <p:spPr/>
        <p:txBody>
          <a:bodyPr/>
          <a:lstStyle/>
          <a:p>
            <a:fld id="{999D99A0-92A3-4923-86A0-AAD9B06EE0EC}" type="slidenum">
              <a:rPr lang="en-US" smtClean="0"/>
              <a:t>24</a:t>
            </a:fld>
            <a:endParaRPr lang="en-US"/>
          </a:p>
        </p:txBody>
      </p:sp>
    </p:spTree>
    <p:extLst>
      <p:ext uri="{BB962C8B-B14F-4D97-AF65-F5344CB8AC3E}">
        <p14:creationId xmlns:p14="http://schemas.microsoft.com/office/powerpoint/2010/main" val="3379732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endParaRPr/>
          </a:p>
        </p:txBody>
      </p:sp>
    </p:spTree>
    <p:extLst>
      <p:ext uri="{BB962C8B-B14F-4D97-AF65-F5344CB8AC3E}">
        <p14:creationId xmlns:p14="http://schemas.microsoft.com/office/powerpoint/2010/main" val="1200326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So let’s dispense with</a:t>
            </a:r>
            <a:r>
              <a:rPr lang="en-US" baseline="0" dirty="0"/>
              <a:t> the line and think of this more like a cycle of orientations. </a:t>
            </a:r>
            <a:endParaRPr lang="en-US" dirty="0"/>
          </a:p>
        </p:txBody>
      </p:sp>
      <p:sp>
        <p:nvSpPr>
          <p:cNvPr id="4" name="Slide Number Placeholder 3"/>
          <p:cNvSpPr>
            <a:spLocks noGrp="1"/>
          </p:cNvSpPr>
          <p:nvPr>
            <p:ph type="sldNum" sz="quarter" idx="10"/>
          </p:nvPr>
        </p:nvSpPr>
        <p:spPr/>
        <p:txBody>
          <a:bodyPr/>
          <a:lstStyle/>
          <a:p>
            <a:fld id="{D309E46D-A0F9-B147-9796-E2BA1798C7F4}"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79695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Because of the type of clustering we used,</a:t>
            </a:r>
            <a:r>
              <a:rPr lang="en-US" baseline="0" dirty="0"/>
              <a:t> </a:t>
            </a:r>
            <a:r>
              <a:rPr lang="en-US" i="1" baseline="0" dirty="0"/>
              <a:t>people</a:t>
            </a:r>
            <a:r>
              <a:rPr lang="en-US" i="0" baseline="0" dirty="0"/>
              <a:t> are not pushed apart here. Instead, there are these three corners that represent extreme viewpoints, and everyone is somewhere inside the space. </a:t>
            </a:r>
          </a:p>
          <a:p>
            <a:endParaRPr lang="en-US" i="0" baseline="0" dirty="0"/>
          </a:p>
          <a:p>
            <a:r>
              <a:rPr lang="en-US" i="0" baseline="0" dirty="0"/>
              <a:t>It is less true to think of the purple people as Collectivists than as people who tend to see things from this perspective.</a:t>
            </a:r>
            <a:endParaRPr lang="en-US" dirty="0"/>
          </a:p>
        </p:txBody>
      </p:sp>
      <p:sp>
        <p:nvSpPr>
          <p:cNvPr id="4" name="Slide Number Placeholder 3"/>
          <p:cNvSpPr>
            <a:spLocks noGrp="1"/>
          </p:cNvSpPr>
          <p:nvPr>
            <p:ph type="sldNum" sz="quarter" idx="10"/>
          </p:nvPr>
        </p:nvSpPr>
        <p:spPr/>
        <p:txBody>
          <a:bodyPr/>
          <a:lstStyle/>
          <a:p>
            <a:fld id="{D309E46D-A0F9-B147-9796-E2BA1798C7F4}"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4090188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I wish I had</a:t>
            </a:r>
            <a:r>
              <a:rPr lang="en-US" baseline="0" dirty="0"/>
              <a:t> another word to describe this group. </a:t>
            </a:r>
            <a:endParaRPr lang="en-US" dirty="0"/>
          </a:p>
        </p:txBody>
      </p:sp>
      <p:sp>
        <p:nvSpPr>
          <p:cNvPr id="4" name="Slide Number Placeholder 3"/>
          <p:cNvSpPr>
            <a:spLocks noGrp="1"/>
          </p:cNvSpPr>
          <p:nvPr>
            <p:ph type="sldNum" sz="quarter" idx="10"/>
          </p:nvPr>
        </p:nvSpPr>
        <p:spPr/>
        <p:txBody>
          <a:bodyPr/>
          <a:lstStyle/>
          <a:p>
            <a:fld id="{D309E46D-A0F9-B147-9796-E2BA1798C7F4}"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300002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Again, I wish I had a better</a:t>
            </a:r>
            <a:r>
              <a:rPr lang="en-US" baseline="0" dirty="0"/>
              <a:t> word for this group, especially since this is not characterized by pure authoritarianism (Which is quite punitive). Instead, it looks more like what psychologists call Social Dominance Orientation. </a:t>
            </a:r>
          </a:p>
          <a:p>
            <a:endParaRPr lang="en-US" baseline="0" dirty="0"/>
          </a:p>
          <a:p>
            <a:r>
              <a:rPr lang="en-US" baseline="0" dirty="0"/>
              <a:t>These two things are related, but SDO is about believing in a hierarchical natural order—that it is right and good that some people be in charge and others subservient. </a:t>
            </a:r>
          </a:p>
          <a:p>
            <a:endParaRPr lang="en-US" baseline="0" dirty="0"/>
          </a:p>
          <a:p>
            <a:r>
              <a:rPr lang="en-US" baseline="0" dirty="0"/>
              <a:t>What I think is really interesting is how important believing in God is to this group. They don’t simply want to hate </a:t>
            </a:r>
            <a:r>
              <a:rPr lang="en-US" baseline="0" dirty="0" err="1"/>
              <a:t>outgroups</a:t>
            </a:r>
            <a:r>
              <a:rPr lang="en-US" baseline="0" dirty="0"/>
              <a:t>—they want the world to be ordered with God at the top. </a:t>
            </a:r>
          </a:p>
        </p:txBody>
      </p:sp>
      <p:sp>
        <p:nvSpPr>
          <p:cNvPr id="4" name="Slide Number Placeholder 3"/>
          <p:cNvSpPr>
            <a:spLocks noGrp="1"/>
          </p:cNvSpPr>
          <p:nvPr>
            <p:ph type="sldNum" sz="quarter" idx="10"/>
          </p:nvPr>
        </p:nvSpPr>
        <p:spPr/>
        <p:txBody>
          <a:bodyPr/>
          <a:lstStyle/>
          <a:p>
            <a:fld id="{D309E46D-A0F9-B147-9796-E2BA1798C7F4}"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988611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Shape 53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39" name="Shape 539"/>
          <p:cNvSpPr txBox="1">
            <a:spLocks noGrp="1"/>
          </p:cNvSpPr>
          <p:nvPr>
            <p:ph type="body" idx="1"/>
          </p:nvPr>
        </p:nvSpPr>
        <p:spPr>
          <a:xfrm>
            <a:off x="701041" y="4415791"/>
            <a:ext cx="5608319" cy="4183379"/>
          </a:xfrm>
          <a:prstGeom prst="rect">
            <a:avLst/>
          </a:prstGeom>
          <a:noFill/>
          <a:ln>
            <a:noFill/>
          </a:ln>
        </p:spPr>
        <p:txBody>
          <a:bodyPr lIns="93170" tIns="46572" rIns="93170" bIns="46572" anchor="t" anchorCtr="0">
            <a:noAutofit/>
          </a:bodyPr>
          <a:lstStyle/>
          <a:p>
            <a:endParaRPr>
              <a:solidFill>
                <a:schemeClr val="dk1"/>
              </a:solidFill>
              <a:latin typeface="Calibri"/>
              <a:ea typeface="Calibri"/>
              <a:cs typeface="Calibri"/>
              <a:sym typeface="Calibri"/>
            </a:endParaRPr>
          </a:p>
        </p:txBody>
      </p:sp>
      <p:sp>
        <p:nvSpPr>
          <p:cNvPr id="540" name="Shape 540"/>
          <p:cNvSpPr txBox="1">
            <a:spLocks noGrp="1"/>
          </p:cNvSpPr>
          <p:nvPr>
            <p:ph type="sldNum" idx="12"/>
          </p:nvPr>
        </p:nvSpPr>
        <p:spPr>
          <a:xfrm>
            <a:off x="3970938" y="8829968"/>
            <a:ext cx="3037839" cy="464819"/>
          </a:xfrm>
          <a:prstGeom prst="rect">
            <a:avLst/>
          </a:prstGeom>
          <a:noFill/>
          <a:ln>
            <a:noFill/>
          </a:ln>
        </p:spPr>
        <p:txBody>
          <a:bodyPr lIns="93170" tIns="46572" rIns="93170" bIns="46572" anchor="b" anchorCtr="0">
            <a:noAutofit/>
          </a:bodyPr>
          <a:lstStyle/>
          <a:p>
            <a:pPr>
              <a:buSzPct val="25000"/>
            </a:pPr>
            <a:fld id="{00000000-1234-1234-1234-123412341234}" type="slidenum">
              <a:rPr lang="en-US">
                <a:solidFill>
                  <a:srgbClr val="000000"/>
                </a:solidFill>
                <a:latin typeface="Calibri"/>
                <a:ea typeface="Calibri"/>
                <a:cs typeface="Calibri"/>
                <a:sym typeface="Calibri"/>
              </a:rPr>
              <a:pPr>
                <a:buSzPct val="25000"/>
              </a:pPr>
              <a:t>35</a:t>
            </a:fld>
            <a:endParaRPr lang="en-US">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C5F639-DC6D-460A-A862-66565119B4C4}" type="slidenum">
              <a:rPr lang="en-US" smtClean="0"/>
              <a:t>6</a:t>
            </a:fld>
            <a:endParaRPr lang="en-US"/>
          </a:p>
        </p:txBody>
      </p:sp>
    </p:spTree>
    <p:extLst>
      <p:ext uri="{BB962C8B-B14F-4D97-AF65-F5344CB8AC3E}">
        <p14:creationId xmlns:p14="http://schemas.microsoft.com/office/powerpoint/2010/main" val="2264103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D406E-6D6B-4D58-AF4F-570FACD3172C}" type="slidenum">
              <a:rPr lang="en-US" smtClean="0"/>
              <a:t>7</a:t>
            </a:fld>
            <a:endParaRPr lang="en-US" dirty="0"/>
          </a:p>
        </p:txBody>
      </p:sp>
    </p:spTree>
    <p:extLst>
      <p:ext uri="{BB962C8B-B14F-4D97-AF65-F5344CB8AC3E}">
        <p14:creationId xmlns:p14="http://schemas.microsoft.com/office/powerpoint/2010/main" val="287465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Ward Baker </a:t>
            </a:r>
          </a:p>
          <a:p>
            <a:r>
              <a:rPr lang="en-US" dirty="0"/>
              <a:t>Google doc</a:t>
            </a:r>
          </a:p>
        </p:txBody>
      </p:sp>
      <p:sp>
        <p:nvSpPr>
          <p:cNvPr id="4" name="Slide Number Placeholder 3"/>
          <p:cNvSpPr>
            <a:spLocks noGrp="1"/>
          </p:cNvSpPr>
          <p:nvPr>
            <p:ph type="sldNum" sz="quarter" idx="10"/>
          </p:nvPr>
        </p:nvSpPr>
        <p:spPr/>
        <p:txBody>
          <a:bodyPr/>
          <a:lstStyle/>
          <a:p>
            <a:fld id="{5DED406E-6D6B-4D58-AF4F-570FACD3172C}" type="slidenum">
              <a:rPr lang="en-US" smtClean="0"/>
              <a:t>8</a:t>
            </a:fld>
            <a:endParaRPr lang="en-US"/>
          </a:p>
        </p:txBody>
      </p:sp>
    </p:spTree>
    <p:extLst>
      <p:ext uri="{BB962C8B-B14F-4D97-AF65-F5344CB8AC3E}">
        <p14:creationId xmlns:p14="http://schemas.microsoft.com/office/powerpoint/2010/main" val="1894596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 of budget</a:t>
            </a:r>
          </a:p>
          <a:p>
            <a:r>
              <a:rPr lang="en-US" dirty="0"/>
              <a:t>Early and</a:t>
            </a:r>
            <a:r>
              <a:rPr lang="en-US" baseline="0" dirty="0"/>
              <a:t> late</a:t>
            </a:r>
            <a:endParaRPr lang="en-US" dirty="0"/>
          </a:p>
        </p:txBody>
      </p:sp>
      <p:sp>
        <p:nvSpPr>
          <p:cNvPr id="4" name="Slide Number Placeholder 3"/>
          <p:cNvSpPr>
            <a:spLocks noGrp="1"/>
          </p:cNvSpPr>
          <p:nvPr>
            <p:ph type="sldNum" sz="quarter" idx="10"/>
          </p:nvPr>
        </p:nvSpPr>
        <p:spPr/>
        <p:txBody>
          <a:bodyPr/>
          <a:lstStyle/>
          <a:p>
            <a:fld id="{5DED406E-6D6B-4D58-AF4F-570FACD3172C}" type="slidenum">
              <a:rPr lang="en-US" smtClean="0"/>
              <a:t>9</a:t>
            </a:fld>
            <a:endParaRPr lang="en-US"/>
          </a:p>
        </p:txBody>
      </p:sp>
    </p:spTree>
    <p:extLst>
      <p:ext uri="{BB962C8B-B14F-4D97-AF65-F5344CB8AC3E}">
        <p14:creationId xmlns:p14="http://schemas.microsoft.com/office/powerpoint/2010/main" val="1705864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 </a:t>
            </a:r>
          </a:p>
          <a:p>
            <a:r>
              <a:rPr lang="en-US" dirty="0"/>
              <a:t>Trump</a:t>
            </a:r>
            <a:r>
              <a:rPr lang="en-US" baseline="0" dirty="0"/>
              <a:t> 1.2:1 </a:t>
            </a:r>
            <a:endParaRPr lang="en-US" dirty="0"/>
          </a:p>
        </p:txBody>
      </p:sp>
      <p:sp>
        <p:nvSpPr>
          <p:cNvPr id="4" name="Slide Number Placeholder 3"/>
          <p:cNvSpPr>
            <a:spLocks noGrp="1"/>
          </p:cNvSpPr>
          <p:nvPr>
            <p:ph type="sldNum" sz="quarter" idx="10"/>
          </p:nvPr>
        </p:nvSpPr>
        <p:spPr/>
        <p:txBody>
          <a:bodyPr/>
          <a:lstStyle/>
          <a:p>
            <a:fld id="{5DED406E-6D6B-4D58-AF4F-570FACD3172C}" type="slidenum">
              <a:rPr lang="en-US" smtClean="0"/>
              <a:t>10</a:t>
            </a:fld>
            <a:endParaRPr lang="en-US" dirty="0"/>
          </a:p>
        </p:txBody>
      </p:sp>
    </p:spTree>
    <p:extLst>
      <p:ext uri="{BB962C8B-B14F-4D97-AF65-F5344CB8AC3E}">
        <p14:creationId xmlns:p14="http://schemas.microsoft.com/office/powerpoint/2010/main" val="3776160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D406E-6D6B-4D58-AF4F-570FACD3172C}" type="slidenum">
              <a:rPr lang="en-US" smtClean="0"/>
              <a:t>11</a:t>
            </a:fld>
            <a:endParaRPr lang="en-US" dirty="0"/>
          </a:p>
        </p:txBody>
      </p:sp>
    </p:spTree>
    <p:extLst>
      <p:ext uri="{BB962C8B-B14F-4D97-AF65-F5344CB8AC3E}">
        <p14:creationId xmlns:p14="http://schemas.microsoft.com/office/powerpoint/2010/main" val="1767079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Clinton</a:t>
            </a:r>
            <a:r>
              <a:rPr lang="en-US" baseline="0" dirty="0"/>
              <a:t> outspent Trump on TV</a:t>
            </a:r>
          </a:p>
          <a:p>
            <a:r>
              <a:rPr lang="en-US" dirty="0"/>
              <a:t>Clinton's campaign placed a far greater emphasis than Trump on television advertising, a more traditional way of reaching swaths of voters. She spent $72 million on TV ads and about $16 million on internet ads in the final weeks.</a:t>
            </a:r>
          </a:p>
          <a:p>
            <a:endParaRPr lang="en-US" dirty="0"/>
          </a:p>
          <a:p>
            <a:r>
              <a:rPr lang="en-US" dirty="0"/>
              <a:t>The Trump campaign spent nearly $39 million on last-minute TV ads and another $29 million on digital advertising </a:t>
            </a:r>
          </a:p>
          <a:p>
            <a:r>
              <a:rPr lang="en-US" baseline="0" dirty="0"/>
              <a:t>Trump no TV from nomination to convention</a:t>
            </a:r>
          </a:p>
          <a:p>
            <a:r>
              <a:rPr lang="en-US" baseline="0" dirty="0"/>
              <a:t>Twitter for </a:t>
            </a:r>
            <a:r>
              <a:rPr lang="en-US" baseline="0" dirty="0" err="1"/>
              <a:t>Trum</a:t>
            </a:r>
            <a:endParaRPr lang="en-US" baseline="0" dirty="0"/>
          </a:p>
          <a:p>
            <a:r>
              <a:rPr lang="en-US" baseline="0" dirty="0"/>
              <a:t>Facebook for $</a:t>
            </a:r>
            <a:endParaRPr lang="en-US" dirty="0"/>
          </a:p>
        </p:txBody>
      </p:sp>
      <p:sp>
        <p:nvSpPr>
          <p:cNvPr id="4" name="Slide Number Placeholder 3"/>
          <p:cNvSpPr>
            <a:spLocks noGrp="1"/>
          </p:cNvSpPr>
          <p:nvPr>
            <p:ph type="sldNum" sz="quarter" idx="10"/>
          </p:nvPr>
        </p:nvSpPr>
        <p:spPr/>
        <p:txBody>
          <a:bodyPr/>
          <a:lstStyle/>
          <a:p>
            <a:fld id="{5DED406E-6D6B-4D58-AF4F-570FACD3172C}" type="slidenum">
              <a:rPr lang="en-US" smtClean="0"/>
              <a:t>12</a:t>
            </a:fld>
            <a:endParaRPr lang="en-US"/>
          </a:p>
        </p:txBody>
      </p:sp>
    </p:spTree>
    <p:extLst>
      <p:ext uri="{BB962C8B-B14F-4D97-AF65-F5344CB8AC3E}">
        <p14:creationId xmlns:p14="http://schemas.microsoft.com/office/powerpoint/2010/main" val="2239620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https://medium.com/soapbox-dc/what-companies-candidates-and-yes-even-government-institutions-can-learn-from-2016-363e75004192#.pnlukstnh</a:t>
            </a:r>
          </a:p>
          <a:p>
            <a:endParaRPr lang="en-US" dirty="0"/>
          </a:p>
        </p:txBody>
      </p:sp>
      <p:sp>
        <p:nvSpPr>
          <p:cNvPr id="4" name="Slide Number Placeholder 3"/>
          <p:cNvSpPr>
            <a:spLocks noGrp="1"/>
          </p:cNvSpPr>
          <p:nvPr>
            <p:ph type="sldNum" sz="quarter" idx="10"/>
          </p:nvPr>
        </p:nvSpPr>
        <p:spPr/>
        <p:txBody>
          <a:bodyPr/>
          <a:lstStyle/>
          <a:p>
            <a:fld id="{5DED406E-6D6B-4D58-AF4F-570FACD3172C}" type="slidenum">
              <a:rPr lang="en-US" smtClean="0"/>
              <a:t>14</a:t>
            </a:fld>
            <a:endParaRPr lang="en-US"/>
          </a:p>
        </p:txBody>
      </p:sp>
    </p:spTree>
    <p:extLst>
      <p:ext uri="{BB962C8B-B14F-4D97-AF65-F5344CB8AC3E}">
        <p14:creationId xmlns:p14="http://schemas.microsoft.com/office/powerpoint/2010/main" val="19134112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Custom Layou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363126" y="940095"/>
            <a:ext cx="8171273" cy="5259387"/>
          </a:xfrm>
          <a:prstGeom prst="rect">
            <a:avLst/>
          </a:prstGeom>
          <a:noFill/>
          <a:ln>
            <a:noFill/>
          </a:ln>
        </p:spPr>
        <p:txBody>
          <a:bodyPr lIns="91425" tIns="91425" rIns="91425" bIns="91425" anchor="t" anchorCtr="0"/>
          <a:lstStyle>
            <a:lvl1pPr marL="342900" indent="-165100" algn="l" rtl="0">
              <a:spcBef>
                <a:spcPts val="700"/>
              </a:spcBef>
              <a:spcAft>
                <a:spcPts val="0"/>
              </a:spcAft>
              <a:buClr>
                <a:srgbClr val="000000"/>
              </a:buClr>
              <a:buFont typeface="Questrial"/>
              <a:buChar char="•"/>
              <a:defRPr/>
            </a:lvl1pPr>
            <a:lvl2pPr marL="704850" indent="-133350" algn="l" rtl="0">
              <a:spcBef>
                <a:spcPts val="600"/>
              </a:spcBef>
              <a:spcAft>
                <a:spcPts val="0"/>
              </a:spcAft>
              <a:buClr>
                <a:srgbClr val="000000"/>
              </a:buClr>
              <a:buFont typeface="Questrial"/>
              <a:buChar char="–"/>
              <a:defRPr/>
            </a:lvl2pPr>
            <a:lvl3pPr marL="1104900" indent="-101600" algn="l" rtl="0">
              <a:spcBef>
                <a:spcPts val="500"/>
              </a:spcBef>
              <a:spcAft>
                <a:spcPts val="0"/>
              </a:spcAft>
              <a:buClr>
                <a:srgbClr val="000000"/>
              </a:buClr>
              <a:buFont typeface="Questrial"/>
              <a:buChar char="•"/>
              <a:defRPr/>
            </a:lvl3pPr>
            <a:lvl4pPr marL="1562100" indent="-101600" algn="l" rtl="0">
              <a:spcBef>
                <a:spcPts val="500"/>
              </a:spcBef>
              <a:spcAft>
                <a:spcPts val="0"/>
              </a:spcAft>
              <a:buClr>
                <a:srgbClr val="000000"/>
              </a:buClr>
              <a:buFont typeface="Questrial"/>
              <a:buChar char="–"/>
              <a:defRPr/>
            </a:lvl4pPr>
            <a:lvl5pPr marL="2019300" indent="-101600" algn="l" rtl="0">
              <a:spcBef>
                <a:spcPts val="500"/>
              </a:spcBef>
              <a:spcAft>
                <a:spcPts val="0"/>
              </a:spcAft>
              <a:buClr>
                <a:srgbClr val="000000"/>
              </a:buClr>
              <a:buFont typeface="Questrial"/>
              <a:buChar char="»"/>
              <a:defRPr/>
            </a:lvl5pPr>
            <a:lvl6pPr marL="2476500" indent="-101600" algn="l" rtl="0">
              <a:spcBef>
                <a:spcPts val="500"/>
              </a:spcBef>
              <a:spcAft>
                <a:spcPts val="0"/>
              </a:spcAft>
              <a:buClr>
                <a:srgbClr val="000000"/>
              </a:buClr>
              <a:buFont typeface="Questrial"/>
              <a:buChar char="»"/>
              <a:defRPr/>
            </a:lvl6pPr>
            <a:lvl7pPr marL="2933700" indent="-101600" algn="l" rtl="0">
              <a:spcBef>
                <a:spcPts val="500"/>
              </a:spcBef>
              <a:spcAft>
                <a:spcPts val="0"/>
              </a:spcAft>
              <a:buClr>
                <a:srgbClr val="000000"/>
              </a:buClr>
              <a:buFont typeface="Questrial"/>
              <a:buChar char="»"/>
              <a:defRPr/>
            </a:lvl7pPr>
            <a:lvl8pPr marL="3390900" indent="-101600" algn="l" rtl="0">
              <a:spcBef>
                <a:spcPts val="500"/>
              </a:spcBef>
              <a:spcAft>
                <a:spcPts val="0"/>
              </a:spcAft>
              <a:buClr>
                <a:srgbClr val="000000"/>
              </a:buClr>
              <a:buFont typeface="Questrial"/>
              <a:buChar char="»"/>
              <a:defRPr/>
            </a:lvl8pPr>
            <a:lvl9pPr marL="3848100" indent="-101600" algn="l" rtl="0">
              <a:spcBef>
                <a:spcPts val="500"/>
              </a:spcBef>
              <a:spcAft>
                <a:spcPts val="0"/>
              </a:spcAft>
              <a:buClr>
                <a:srgbClr val="000000"/>
              </a:buClr>
              <a:buFont typeface="Questrial"/>
              <a:buChar char="»"/>
              <a:defRPr/>
            </a:lvl9pPr>
          </a:lstStyle>
          <a:p>
            <a:endParaRPr/>
          </a:p>
        </p:txBody>
      </p:sp>
      <p:pic>
        <p:nvPicPr>
          <p:cNvPr id="16" name="Shape 16"/>
          <p:cNvPicPr preferRelativeResize="0"/>
          <p:nvPr/>
        </p:nvPicPr>
        <p:blipFill rotWithShape="1">
          <a:blip r:embed="rId2">
            <a:alphaModFix/>
          </a:blip>
          <a:srcRect/>
          <a:stretch/>
        </p:blipFill>
        <p:spPr>
          <a:xfrm rot="-5400000">
            <a:off x="7771446" y="5634031"/>
            <a:ext cx="264729" cy="1718377"/>
          </a:xfrm>
          <a:prstGeom prst="rect">
            <a:avLst/>
          </a:prstGeom>
          <a:noFill/>
          <a:ln>
            <a:noFill/>
          </a:ln>
        </p:spPr>
      </p:pic>
      <p:grpSp>
        <p:nvGrpSpPr>
          <p:cNvPr id="17" name="Shape 17"/>
          <p:cNvGrpSpPr/>
          <p:nvPr/>
        </p:nvGrpSpPr>
        <p:grpSpPr>
          <a:xfrm>
            <a:off x="197990" y="631856"/>
            <a:ext cx="8427252" cy="394333"/>
            <a:chOff x="304800" y="536258"/>
            <a:chExt cx="8427252" cy="394333"/>
          </a:xfrm>
        </p:grpSpPr>
        <p:cxnSp>
          <p:nvCxnSpPr>
            <p:cNvPr id="18" name="Shape 18"/>
            <p:cNvCxnSpPr/>
            <p:nvPr/>
          </p:nvCxnSpPr>
          <p:spPr>
            <a:xfrm>
              <a:off x="304800" y="733425"/>
              <a:ext cx="7848599" cy="0"/>
            </a:xfrm>
            <a:prstGeom prst="straightConnector1">
              <a:avLst/>
            </a:prstGeom>
            <a:solidFill>
              <a:schemeClr val="accent1"/>
            </a:solidFill>
            <a:ln w="31750" cap="rnd">
              <a:solidFill>
                <a:srgbClr val="7F7F7F"/>
              </a:solidFill>
              <a:prstDash val="dot"/>
              <a:round/>
              <a:headEnd type="none" w="med" len="med"/>
              <a:tailEnd type="none" w="med" len="med"/>
            </a:ln>
          </p:spPr>
        </p:cxnSp>
        <p:sp>
          <p:nvSpPr>
            <p:cNvPr id="19" name="Shape 19"/>
            <p:cNvSpPr/>
            <p:nvPr/>
          </p:nvSpPr>
          <p:spPr>
            <a:xfrm>
              <a:off x="8205786" y="621031"/>
              <a:ext cx="190500" cy="190500"/>
            </a:xfrm>
            <a:prstGeom prst="ellipse">
              <a:avLst/>
            </a:prstGeom>
            <a:solidFill>
              <a:srgbClr val="6EAFE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Font typeface="Quattrocento"/>
                <a:buNone/>
              </a:pPr>
              <a:endParaRPr sz="4200" b="0" i="0" u="none" strike="noStrike" cap="none" baseline="0">
                <a:solidFill>
                  <a:srgbClr val="000000"/>
                </a:solidFill>
                <a:latin typeface="Cabin"/>
                <a:ea typeface="Cabin"/>
                <a:cs typeface="Cabin"/>
                <a:sym typeface="Cabin"/>
              </a:endParaRPr>
            </a:p>
          </p:txBody>
        </p:sp>
        <p:sp>
          <p:nvSpPr>
            <p:cNvPr id="20" name="Shape 20"/>
            <p:cNvSpPr/>
            <p:nvPr/>
          </p:nvSpPr>
          <p:spPr>
            <a:xfrm>
              <a:off x="8427252" y="536258"/>
              <a:ext cx="304799" cy="304799"/>
            </a:xfrm>
            <a:prstGeom prst="ellipse">
              <a:avLst/>
            </a:prstGeom>
            <a:solidFill>
              <a:srgbClr val="CE3B0F"/>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Font typeface="Quattrocento"/>
                <a:buNone/>
              </a:pPr>
              <a:endParaRPr sz="4200" b="0" i="0" u="none" strike="noStrike" cap="none" baseline="0">
                <a:solidFill>
                  <a:srgbClr val="000000"/>
                </a:solidFill>
                <a:latin typeface="Cabin"/>
                <a:ea typeface="Cabin"/>
                <a:cs typeface="Cabin"/>
                <a:sym typeface="Cabin"/>
              </a:endParaRPr>
            </a:p>
          </p:txBody>
        </p:sp>
        <p:sp>
          <p:nvSpPr>
            <p:cNvPr id="21" name="Shape 21"/>
            <p:cNvSpPr/>
            <p:nvPr/>
          </p:nvSpPr>
          <p:spPr>
            <a:xfrm>
              <a:off x="8341997" y="787716"/>
              <a:ext cx="142875" cy="142875"/>
            </a:xfrm>
            <a:prstGeom prst="ellipse">
              <a:avLst/>
            </a:prstGeom>
            <a:solidFill>
              <a:srgbClr val="2A6596"/>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Font typeface="Quattrocento"/>
                <a:buNone/>
              </a:pPr>
              <a:endParaRPr sz="4200" b="0" i="0" u="none" strike="noStrike" cap="none" baseline="0">
                <a:solidFill>
                  <a:srgbClr val="000000"/>
                </a:solidFill>
                <a:latin typeface="Cabin"/>
                <a:ea typeface="Cabin"/>
                <a:cs typeface="Cabin"/>
                <a:sym typeface="Cabin"/>
              </a:endParaRPr>
            </a:p>
          </p:txBody>
        </p:sp>
        <p:sp>
          <p:nvSpPr>
            <p:cNvPr id="22" name="Shape 22"/>
            <p:cNvSpPr/>
            <p:nvPr/>
          </p:nvSpPr>
          <p:spPr>
            <a:xfrm>
              <a:off x="8347714" y="541020"/>
              <a:ext cx="91439" cy="91439"/>
            </a:xfrm>
            <a:prstGeom prst="ellipse">
              <a:avLst/>
            </a:prstGeom>
            <a:solidFill>
              <a:srgbClr val="43A9B8"/>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Font typeface="Quattrocento"/>
                <a:buNone/>
              </a:pPr>
              <a:endParaRPr sz="4200" b="0" i="0" u="none" strike="noStrike" cap="none" baseline="0">
                <a:solidFill>
                  <a:srgbClr val="000000"/>
                </a:solidFill>
                <a:latin typeface="Cabin"/>
                <a:ea typeface="Cabin"/>
                <a:cs typeface="Cabin"/>
                <a:sym typeface="Cabin"/>
              </a:endParaRPr>
            </a:p>
          </p:txBody>
        </p:sp>
      </p:grpSp>
      <p:sp>
        <p:nvSpPr>
          <p:cNvPr id="23" name="Shape 23"/>
          <p:cNvSpPr txBox="1">
            <a:spLocks noGrp="1"/>
          </p:cNvSpPr>
          <p:nvPr>
            <p:ph type="sldNum" idx="12"/>
          </p:nvPr>
        </p:nvSpPr>
        <p:spPr>
          <a:xfrm>
            <a:off x="152400" y="6340475"/>
            <a:ext cx="609599" cy="441324"/>
          </a:xfrm>
          <a:prstGeom prst="rect">
            <a:avLst/>
          </a:prstGeom>
          <a:noFill/>
          <a:ln>
            <a:noFill/>
          </a:ln>
        </p:spPr>
        <p:txBody>
          <a:bodyPr lIns="91425" tIns="45700" rIns="91425" bIns="45700" anchor="t" anchorCtr="0">
            <a:noAutofit/>
          </a:bodyPr>
          <a:lstStyle>
            <a:lvl1pPr marL="0" marR="0" indent="0" algn="l" rtl="0">
              <a:spcBef>
                <a:spcPts val="0"/>
              </a:spcBef>
              <a:buNone/>
              <a:defRPr sz="2000" b="0" i="0" u="none" strike="noStrike" cap="none" baseline="0">
                <a:solidFill>
                  <a:srgbClr val="43A9B8"/>
                </a:solidFill>
                <a:latin typeface="Arial"/>
                <a:ea typeface="Arial"/>
                <a:cs typeface="Arial"/>
                <a:sym typeface="Arial"/>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75"/>
            <a:ext cx="2057400" cy="365125"/>
          </a:xfrm>
          <a:prstGeom prst="rect">
            <a:avLst/>
          </a:prstGeom>
        </p:spPr>
        <p:txBody>
          <a:bodyPr/>
          <a:lstStyle/>
          <a:p>
            <a:fld id="{7F860671-5D38-4E43-B965-CB00AEE4CBF0}" type="datetime1">
              <a:rPr lang="en-US" smtClean="0">
                <a:solidFill>
                  <a:prstClr val="black">
                    <a:tint val="75000"/>
                  </a:prstClr>
                </a:solidFill>
              </a:rPr>
              <a:t>1/11/2018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Slide Number </a:t>
            </a:r>
          </a:p>
        </p:txBody>
      </p:sp>
      <p:sp>
        <p:nvSpPr>
          <p:cNvPr id="4" name="Slide Number Placeholder 3"/>
          <p:cNvSpPr>
            <a:spLocks noGrp="1"/>
          </p:cNvSpPr>
          <p:nvPr>
            <p:ph type="sldNum" sz="quarter" idx="12"/>
          </p:nvPr>
        </p:nvSpPr>
        <p:spPr>
          <a:xfrm>
            <a:off x="6457950" y="6356375"/>
            <a:ext cx="2057400" cy="365125"/>
          </a:xfrm>
          <a:prstGeom prst="rect">
            <a:avLst/>
          </a:prstGeom>
        </p:spPr>
        <p:txBody>
          <a:bodyPr/>
          <a:lstStyle/>
          <a:p>
            <a:fld id="{BF9187BC-79FF-4E95-9ECC-94D334B5CE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1742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574800"/>
            <a:ext cx="38100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74800"/>
            <a:ext cx="38100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r>
              <a:rPr lang="en-US">
                <a:solidFill>
                  <a:srgbClr val="000000"/>
                </a:solidFill>
              </a:rPr>
              <a:t>Slide Number </a:t>
            </a:r>
          </a:p>
        </p:txBody>
      </p:sp>
    </p:spTree>
    <p:extLst>
      <p:ext uri="{BB962C8B-B14F-4D97-AF65-F5344CB8AC3E}">
        <p14:creationId xmlns:p14="http://schemas.microsoft.com/office/powerpoint/2010/main" val="2477830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363126" y="940095"/>
            <a:ext cx="8171273" cy="5259387"/>
          </a:xfrm>
          <a:prstGeom prst="rect">
            <a:avLst/>
          </a:prstGeom>
          <a:noFill/>
          <a:ln>
            <a:noFill/>
          </a:ln>
        </p:spPr>
        <p:txBody>
          <a:bodyPr lIns="91425" tIns="91425" rIns="91425" bIns="91425" anchor="t" anchorCtr="0"/>
          <a:lstStyle>
            <a:lvl1pPr marL="342900" indent="-165100" algn="l" rtl="0">
              <a:spcBef>
                <a:spcPts val="700"/>
              </a:spcBef>
              <a:spcAft>
                <a:spcPts val="0"/>
              </a:spcAft>
              <a:buClr>
                <a:srgbClr val="000000"/>
              </a:buClr>
              <a:buFont typeface="Questrial"/>
              <a:buChar char="•"/>
              <a:defRPr/>
            </a:lvl1pPr>
            <a:lvl2pPr marL="704850" indent="-133350" algn="l" rtl="0">
              <a:spcBef>
                <a:spcPts val="600"/>
              </a:spcBef>
              <a:spcAft>
                <a:spcPts val="0"/>
              </a:spcAft>
              <a:buClr>
                <a:srgbClr val="000000"/>
              </a:buClr>
              <a:buFont typeface="Questrial"/>
              <a:buChar char="–"/>
              <a:defRPr/>
            </a:lvl2pPr>
            <a:lvl3pPr marL="1104900" indent="-101600" algn="l" rtl="0">
              <a:spcBef>
                <a:spcPts val="500"/>
              </a:spcBef>
              <a:spcAft>
                <a:spcPts val="0"/>
              </a:spcAft>
              <a:buClr>
                <a:srgbClr val="000000"/>
              </a:buClr>
              <a:buFont typeface="Questrial"/>
              <a:buChar char="•"/>
              <a:defRPr/>
            </a:lvl3pPr>
            <a:lvl4pPr marL="1562100" indent="-101600" algn="l" rtl="0">
              <a:spcBef>
                <a:spcPts val="500"/>
              </a:spcBef>
              <a:spcAft>
                <a:spcPts val="0"/>
              </a:spcAft>
              <a:buClr>
                <a:srgbClr val="000000"/>
              </a:buClr>
              <a:buFont typeface="Questrial"/>
              <a:buChar char="–"/>
              <a:defRPr/>
            </a:lvl4pPr>
            <a:lvl5pPr marL="2019300" indent="-101600" algn="l" rtl="0">
              <a:spcBef>
                <a:spcPts val="500"/>
              </a:spcBef>
              <a:spcAft>
                <a:spcPts val="0"/>
              </a:spcAft>
              <a:buClr>
                <a:srgbClr val="000000"/>
              </a:buClr>
              <a:buFont typeface="Questrial"/>
              <a:buChar char="»"/>
              <a:defRPr/>
            </a:lvl5pPr>
            <a:lvl6pPr marL="2476500" indent="-101600" algn="l" rtl="0">
              <a:spcBef>
                <a:spcPts val="500"/>
              </a:spcBef>
              <a:spcAft>
                <a:spcPts val="0"/>
              </a:spcAft>
              <a:buClr>
                <a:srgbClr val="000000"/>
              </a:buClr>
              <a:buFont typeface="Questrial"/>
              <a:buChar char="»"/>
              <a:defRPr/>
            </a:lvl6pPr>
            <a:lvl7pPr marL="2933700" indent="-101600" algn="l" rtl="0">
              <a:spcBef>
                <a:spcPts val="500"/>
              </a:spcBef>
              <a:spcAft>
                <a:spcPts val="0"/>
              </a:spcAft>
              <a:buClr>
                <a:srgbClr val="000000"/>
              </a:buClr>
              <a:buFont typeface="Questrial"/>
              <a:buChar char="»"/>
              <a:defRPr/>
            </a:lvl7pPr>
            <a:lvl8pPr marL="3390900" indent="-101600" algn="l" rtl="0">
              <a:spcBef>
                <a:spcPts val="500"/>
              </a:spcBef>
              <a:spcAft>
                <a:spcPts val="0"/>
              </a:spcAft>
              <a:buClr>
                <a:srgbClr val="000000"/>
              </a:buClr>
              <a:buFont typeface="Questrial"/>
              <a:buChar char="»"/>
              <a:defRPr/>
            </a:lvl8pPr>
            <a:lvl9pPr marL="3848100" indent="-101600" algn="l" rtl="0">
              <a:spcBef>
                <a:spcPts val="500"/>
              </a:spcBef>
              <a:spcAft>
                <a:spcPts val="0"/>
              </a:spcAft>
              <a:buClr>
                <a:srgbClr val="000000"/>
              </a:buClr>
              <a:buFont typeface="Questrial"/>
              <a:buChar char="»"/>
              <a:defRPr/>
            </a:lvl9pPr>
          </a:lstStyle>
          <a:p>
            <a:endParaRPr/>
          </a:p>
        </p:txBody>
      </p:sp>
      <p:sp>
        <p:nvSpPr>
          <p:cNvPr id="23" name="Shape 23"/>
          <p:cNvSpPr txBox="1">
            <a:spLocks noGrp="1"/>
          </p:cNvSpPr>
          <p:nvPr>
            <p:ph type="sldNum" idx="12"/>
          </p:nvPr>
        </p:nvSpPr>
        <p:spPr>
          <a:xfrm>
            <a:off x="152400" y="6340475"/>
            <a:ext cx="609599" cy="441324"/>
          </a:xfrm>
          <a:prstGeom prst="rect">
            <a:avLst/>
          </a:prstGeom>
          <a:noFill/>
          <a:ln>
            <a:noFill/>
          </a:ln>
        </p:spPr>
        <p:txBody>
          <a:bodyPr lIns="91425" tIns="45700" rIns="91425" bIns="45700" anchor="t" anchorCtr="0">
            <a:noAutofit/>
          </a:bodyPr>
          <a:lstStyle>
            <a:lvl1pPr marL="0" marR="0" indent="0" algn="l" rtl="0">
              <a:spcBef>
                <a:spcPts val="0"/>
              </a:spcBef>
              <a:buNone/>
              <a:defRPr sz="2000" b="0" i="0" u="none" strike="noStrike" cap="none" baseline="0">
                <a:solidFill>
                  <a:srgbClr val="43A9B8"/>
                </a:solidFill>
                <a:latin typeface="Arial"/>
                <a:ea typeface="Arial"/>
                <a:cs typeface="Arial"/>
                <a:sym typeface="Arial"/>
              </a:defRPr>
            </a:lvl1pPr>
          </a:lstStyle>
          <a:p>
            <a:pPr marL="0" lvl="0" indent="0">
              <a:spcBef>
                <a:spcPts val="0"/>
              </a:spcBef>
              <a:buSzPct val="25000"/>
              <a:buNone/>
            </a:pPr>
            <a:fld id="{00000000-1234-1234-1234-123412341234}" type="slidenum">
              <a:rPr lang="en-US"/>
              <a:t>‹#›</a:t>
            </a:fld>
            <a:endParaRPr lang="en-US"/>
          </a:p>
        </p:txBody>
      </p:sp>
    </p:spTree>
    <p:extLst>
      <p:ext uri="{BB962C8B-B14F-4D97-AF65-F5344CB8AC3E}">
        <p14:creationId xmlns:p14="http://schemas.microsoft.com/office/powerpoint/2010/main" val="3998920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C92BBB-3D5D-44F6-B8EC-32396454C598}" type="datetime1">
              <a:rPr lang="en-US" smtClean="0"/>
              <a:t>1/11/2018</a:t>
            </a:fld>
            <a:endParaRPr lang="en-US"/>
          </a:p>
        </p:txBody>
      </p:sp>
      <p:sp>
        <p:nvSpPr>
          <p:cNvPr id="6" name="Footer Placeholder 5"/>
          <p:cNvSpPr>
            <a:spLocks noGrp="1"/>
          </p:cNvSpPr>
          <p:nvPr>
            <p:ph type="ftr" sz="quarter" idx="11"/>
          </p:nvPr>
        </p:nvSpPr>
        <p:spPr/>
        <p:txBody>
          <a:bodyPr/>
          <a:lstStyle/>
          <a:p>
            <a:r>
              <a:rPr lang="en-US"/>
              <a:t>Slide Number </a:t>
            </a:r>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24255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C92BBB-3D5D-44F6-B8EC-32396454C598}" type="datetime1">
              <a:rPr lang="en-US" smtClean="0"/>
              <a:t>1/11/2018</a:t>
            </a:fld>
            <a:endParaRPr lang="en-US"/>
          </a:p>
        </p:txBody>
      </p:sp>
      <p:sp>
        <p:nvSpPr>
          <p:cNvPr id="6" name="Footer Placeholder 5"/>
          <p:cNvSpPr>
            <a:spLocks noGrp="1"/>
          </p:cNvSpPr>
          <p:nvPr>
            <p:ph type="ftr" sz="quarter" idx="11"/>
          </p:nvPr>
        </p:nvSpPr>
        <p:spPr/>
        <p:txBody>
          <a:bodyPr/>
          <a:lstStyle/>
          <a:p>
            <a:r>
              <a:rPr lang="en-US"/>
              <a:t>Slide Number </a:t>
            </a:r>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739107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4520" y="4956050"/>
            <a:ext cx="7772400" cy="997005"/>
          </a:xfrm>
          <a:effectLst>
            <a:outerShdw blurRad="50800" dist="38100" dir="2700000" algn="tl" rotWithShape="0">
              <a:prstClr val="black">
                <a:alpha val="40000"/>
              </a:prstClr>
            </a:outerShdw>
          </a:effectLst>
        </p:spPr>
        <p:txBody>
          <a:bodyPr>
            <a:normAutofit/>
          </a:bodyPr>
          <a:lstStyle>
            <a:lvl1pPr algn="l">
              <a:defRPr sz="3600">
                <a:solidFill>
                  <a:srgbClr val="FFECBD"/>
                </a:solidFill>
              </a:defRPr>
            </a:lvl1pPr>
          </a:lstStyle>
          <a:p>
            <a:r>
              <a:rPr lang="en-US" dirty="0"/>
              <a:t>Click to edit Master title style</a:t>
            </a:r>
          </a:p>
        </p:txBody>
      </p:sp>
      <p:sp>
        <p:nvSpPr>
          <p:cNvPr id="3" name="Subtitle 2"/>
          <p:cNvSpPr>
            <a:spLocks noGrp="1"/>
          </p:cNvSpPr>
          <p:nvPr>
            <p:ph type="subTitle" idx="1"/>
          </p:nvPr>
        </p:nvSpPr>
        <p:spPr>
          <a:xfrm>
            <a:off x="464520" y="5800350"/>
            <a:ext cx="6400800" cy="835455"/>
          </a:xfrm>
        </p:spPr>
        <p:txBody>
          <a:bodyPr>
            <a:normAutofit/>
          </a:bodyPr>
          <a:lstStyle>
            <a:lvl1pPr marL="0" indent="0" algn="l">
              <a:buNone/>
              <a:defRPr sz="2800">
                <a:solidFill>
                  <a:schemeClr val="bg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71A1A433-647F-4757-A6BB-657B4D6AC7C3}" type="datetime1">
              <a:rPr lang="en-US" smtClean="0"/>
              <a:t>1/11/2018</a:t>
            </a:fld>
            <a:endParaRPr lang="en-US"/>
          </a:p>
        </p:txBody>
      </p:sp>
      <p:sp>
        <p:nvSpPr>
          <p:cNvPr id="5" name="Footer Placeholder 4"/>
          <p:cNvSpPr>
            <a:spLocks noGrp="1"/>
          </p:cNvSpPr>
          <p:nvPr>
            <p:ph type="ftr" sz="quarter" idx="11"/>
          </p:nvPr>
        </p:nvSpPr>
        <p:spPr/>
        <p:txBody>
          <a:bodyPr/>
          <a:lstStyle/>
          <a:p>
            <a:r>
              <a:rPr lang="en-US"/>
              <a:t>Slide Number </a:t>
            </a:r>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698556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3EB3BA-0683-4C49-9D83-B66D4BD8D7D9}" type="datetime1">
              <a:rPr lang="en-US" smtClean="0"/>
              <a:t>1/11/2018</a:t>
            </a:fld>
            <a:endParaRPr lang="en-US"/>
          </a:p>
        </p:txBody>
      </p:sp>
      <p:sp>
        <p:nvSpPr>
          <p:cNvPr id="3" name="Footer Placeholder 2"/>
          <p:cNvSpPr>
            <a:spLocks noGrp="1"/>
          </p:cNvSpPr>
          <p:nvPr>
            <p:ph type="ftr" sz="quarter" idx="11"/>
          </p:nvPr>
        </p:nvSpPr>
        <p:spPr/>
        <p:txBody>
          <a:bodyPr/>
          <a:lstStyle/>
          <a:p>
            <a:r>
              <a:rPr lang="en-US"/>
              <a:t>Slide Number </a:t>
            </a:r>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166325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1655"/>
            <a:ext cx="8229600" cy="1143000"/>
          </a:xfrm>
        </p:spPr>
        <p:txBody>
          <a:bodyPr>
            <a:normAutofit/>
          </a:bodyPr>
          <a:lstStyle>
            <a:lvl1pPr algn="l">
              <a:defRPr sz="3600">
                <a:solidFill>
                  <a:srgbClr val="FFECBD"/>
                </a:solidFill>
              </a:defRPr>
            </a:lvl1pPr>
          </a:lstStyle>
          <a:p>
            <a:r>
              <a:rPr lang="en-US" dirty="0"/>
              <a:t>Click to edit Master title style</a:t>
            </a:r>
          </a:p>
        </p:txBody>
      </p:sp>
      <p:sp>
        <p:nvSpPr>
          <p:cNvPr id="3" name="Content Placeholder 2"/>
          <p:cNvSpPr>
            <a:spLocks noGrp="1"/>
          </p:cNvSpPr>
          <p:nvPr>
            <p:ph idx="1"/>
          </p:nvPr>
        </p:nvSpPr>
        <p:spPr>
          <a:xfrm>
            <a:off x="457200" y="2054655"/>
            <a:ext cx="8229600" cy="3918803"/>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BF28BB4-2900-4B00-B011-0E991A12D2C8}" type="datetime1">
              <a:rPr lang="en-US" smtClean="0"/>
              <a:t>1/11/2018</a:t>
            </a:fld>
            <a:endParaRPr lang="en-US"/>
          </a:p>
        </p:txBody>
      </p:sp>
      <p:sp>
        <p:nvSpPr>
          <p:cNvPr id="5" name="Footer Placeholder 4"/>
          <p:cNvSpPr>
            <a:spLocks noGrp="1"/>
          </p:cNvSpPr>
          <p:nvPr>
            <p:ph type="ftr" sz="quarter" idx="11"/>
          </p:nvPr>
        </p:nvSpPr>
        <p:spPr/>
        <p:txBody>
          <a:bodyPr/>
          <a:lstStyle/>
          <a:p>
            <a:r>
              <a:rPr lang="en-US"/>
              <a:t>Slide Number </a:t>
            </a:r>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10807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22" name="Shape 22"/>
          <p:cNvSpPr txBox="1">
            <a:spLocks noGrp="1"/>
          </p:cNvSpPr>
          <p:nvPr>
            <p:ph type="title"/>
          </p:nvPr>
        </p:nvSpPr>
        <p:spPr>
          <a:xfrm>
            <a:off x="387900" y="610700"/>
            <a:ext cx="8368200" cy="914800"/>
          </a:xfrm>
          <a:prstGeom prst="rect">
            <a:avLst/>
          </a:prstGeom>
        </p:spPr>
        <p:txBody>
          <a:bodyPr wrap="square" lIns="91425" tIns="91425" rIns="91425" bIns="91425" anchor="b" anchorCtr="0"/>
          <a:lstStyle>
            <a:lvl1pPr lvl="0">
              <a:spcBef>
                <a:spcPts val="0"/>
              </a:spcBef>
              <a:buSzPts val="3000"/>
              <a:buNone/>
              <a:defRPr/>
            </a:lvl1pPr>
            <a:lvl2pPr lvl="1">
              <a:spcBef>
                <a:spcPts val="0"/>
              </a:spcBef>
              <a:buSzPts val="3000"/>
              <a:buNone/>
              <a:defRPr/>
            </a:lvl2pPr>
            <a:lvl3pPr lvl="2">
              <a:spcBef>
                <a:spcPts val="0"/>
              </a:spcBef>
              <a:buSzPts val="3000"/>
              <a:buNone/>
              <a:defRPr/>
            </a:lvl3pPr>
            <a:lvl4pPr lvl="3">
              <a:spcBef>
                <a:spcPts val="0"/>
              </a:spcBef>
              <a:buSzPts val="3000"/>
              <a:buNone/>
              <a:defRPr/>
            </a:lvl4pPr>
            <a:lvl5pPr lvl="4">
              <a:spcBef>
                <a:spcPts val="0"/>
              </a:spcBef>
              <a:buSzPts val="3000"/>
              <a:buNone/>
              <a:defRPr/>
            </a:lvl5pPr>
            <a:lvl6pPr lvl="5">
              <a:spcBef>
                <a:spcPts val="0"/>
              </a:spcBef>
              <a:buSzPts val="3000"/>
              <a:buNone/>
              <a:defRPr/>
            </a:lvl6pPr>
            <a:lvl7pPr lvl="6">
              <a:spcBef>
                <a:spcPts val="0"/>
              </a:spcBef>
              <a:buSzPts val="3000"/>
              <a:buNone/>
              <a:defRPr/>
            </a:lvl7pPr>
            <a:lvl8pPr lvl="7">
              <a:spcBef>
                <a:spcPts val="0"/>
              </a:spcBef>
              <a:buSzPts val="3000"/>
              <a:buNone/>
              <a:defRPr/>
            </a:lvl8pPr>
            <a:lvl9pPr lvl="8">
              <a:spcBef>
                <a:spcPts val="0"/>
              </a:spcBef>
              <a:buSzPts val="3000"/>
              <a:buNone/>
              <a:defRPr/>
            </a:lvl9pPr>
          </a:lstStyle>
          <a:p>
            <a:endParaRPr/>
          </a:p>
        </p:txBody>
      </p:sp>
      <p:sp>
        <p:nvSpPr>
          <p:cNvPr id="23" name="Shape 23"/>
          <p:cNvSpPr txBox="1">
            <a:spLocks noGrp="1"/>
          </p:cNvSpPr>
          <p:nvPr>
            <p:ph type="body" idx="1"/>
          </p:nvPr>
        </p:nvSpPr>
        <p:spPr>
          <a:xfrm>
            <a:off x="387900" y="1986432"/>
            <a:ext cx="8368200" cy="4105200"/>
          </a:xfrm>
          <a:prstGeom prst="rect">
            <a:avLst/>
          </a:prstGeom>
        </p:spPr>
        <p:txBody>
          <a:bodyPr wrap="square" lIns="91425" tIns="91425" rIns="91425" bIns="91425" anchor="t" anchorCtr="0"/>
          <a:lstStyle>
            <a:lvl1pPr lvl="0">
              <a:spcBef>
                <a:spcPts val="0"/>
              </a:spcBef>
              <a:buSzPts val="1800"/>
              <a:buChar char="●"/>
              <a:defRPr/>
            </a:lvl1pPr>
            <a:lvl2pPr lvl="1">
              <a:spcBef>
                <a:spcPts val="0"/>
              </a:spcBef>
              <a:buSzPts val="1400"/>
              <a:buChar char="○"/>
              <a:defRPr/>
            </a:lvl2pPr>
            <a:lvl3pPr lvl="2">
              <a:spcBef>
                <a:spcPts val="0"/>
              </a:spcBef>
              <a:buSzPts val="1400"/>
              <a:buChar char="■"/>
              <a:defRPr/>
            </a:lvl3pPr>
            <a:lvl4pPr lvl="3">
              <a:spcBef>
                <a:spcPts val="0"/>
              </a:spcBef>
              <a:buSzPts val="1400"/>
              <a:buChar char="●"/>
              <a:defRPr/>
            </a:lvl4pPr>
            <a:lvl5pPr lvl="4">
              <a:spcBef>
                <a:spcPts val="0"/>
              </a:spcBef>
              <a:buSzPts val="1400"/>
              <a:buChar char="○"/>
              <a:defRPr/>
            </a:lvl5pPr>
            <a:lvl6pPr lvl="5">
              <a:spcBef>
                <a:spcPts val="0"/>
              </a:spcBef>
              <a:buSzPts val="1400"/>
              <a:buChar char="■"/>
              <a:defRPr/>
            </a:lvl6pPr>
            <a:lvl7pPr lvl="6">
              <a:spcBef>
                <a:spcPts val="0"/>
              </a:spcBef>
              <a:buSzPts val="1400"/>
              <a:buChar char="●"/>
              <a:defRPr/>
            </a:lvl7pPr>
            <a:lvl8pPr lvl="7">
              <a:spcBef>
                <a:spcPts val="0"/>
              </a:spcBef>
              <a:buSzPts val="1400"/>
              <a:buChar char="○"/>
              <a:defRPr/>
            </a:lvl8pPr>
            <a:lvl9pPr lvl="8">
              <a:spcBef>
                <a:spcPts val="0"/>
              </a:spcBef>
              <a:buSzPts val="1400"/>
              <a:buChar char="■"/>
              <a:defRPr/>
            </a:lvl9pPr>
          </a:lstStyle>
          <a:p>
            <a:endParaRPr/>
          </a:p>
        </p:txBody>
      </p:sp>
      <p:sp>
        <p:nvSpPr>
          <p:cNvPr id="24" name="Shape 24"/>
          <p:cNvSpPr txBox="1">
            <a:spLocks noGrp="1"/>
          </p:cNvSpPr>
          <p:nvPr>
            <p:ph type="sldNum" idx="12"/>
          </p:nvPr>
        </p:nvSpPr>
        <p:spPr>
          <a:xfrm>
            <a:off x="8472458" y="6217623"/>
            <a:ext cx="548700" cy="524800"/>
          </a:xfrm>
          <a:prstGeom prst="rect">
            <a:avLst/>
          </a:prstGeom>
        </p:spPr>
        <p:txBody>
          <a:bodyPr wrap="square"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895660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ustom Layou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363126" y="940095"/>
            <a:ext cx="8171273" cy="5259387"/>
          </a:xfrm>
          <a:prstGeom prst="rect">
            <a:avLst/>
          </a:prstGeom>
          <a:noFill/>
          <a:ln>
            <a:noFill/>
          </a:ln>
        </p:spPr>
        <p:txBody>
          <a:bodyPr lIns="91425" tIns="91425" rIns="91425" bIns="91425" anchor="t" anchorCtr="0"/>
          <a:lstStyle>
            <a:lvl1pPr marL="342900" indent="-165100" algn="l" rtl="0">
              <a:spcBef>
                <a:spcPts val="700"/>
              </a:spcBef>
              <a:spcAft>
                <a:spcPts val="0"/>
              </a:spcAft>
              <a:buClr>
                <a:srgbClr val="000000"/>
              </a:buClr>
              <a:buFont typeface="Questrial"/>
              <a:buChar char="•"/>
              <a:defRPr/>
            </a:lvl1pPr>
            <a:lvl2pPr marL="704850" indent="-133350" algn="l" rtl="0">
              <a:spcBef>
                <a:spcPts val="600"/>
              </a:spcBef>
              <a:spcAft>
                <a:spcPts val="0"/>
              </a:spcAft>
              <a:buClr>
                <a:srgbClr val="000000"/>
              </a:buClr>
              <a:buFont typeface="Questrial"/>
              <a:buChar char="–"/>
              <a:defRPr/>
            </a:lvl2pPr>
            <a:lvl3pPr marL="1104900" indent="-101600" algn="l" rtl="0">
              <a:spcBef>
                <a:spcPts val="500"/>
              </a:spcBef>
              <a:spcAft>
                <a:spcPts val="0"/>
              </a:spcAft>
              <a:buClr>
                <a:srgbClr val="000000"/>
              </a:buClr>
              <a:buFont typeface="Questrial"/>
              <a:buChar char="•"/>
              <a:defRPr/>
            </a:lvl3pPr>
            <a:lvl4pPr marL="1562100" indent="-101600" algn="l" rtl="0">
              <a:spcBef>
                <a:spcPts val="500"/>
              </a:spcBef>
              <a:spcAft>
                <a:spcPts val="0"/>
              </a:spcAft>
              <a:buClr>
                <a:srgbClr val="000000"/>
              </a:buClr>
              <a:buFont typeface="Questrial"/>
              <a:buChar char="–"/>
              <a:defRPr/>
            </a:lvl4pPr>
            <a:lvl5pPr marL="2019300" indent="-101600" algn="l" rtl="0">
              <a:spcBef>
                <a:spcPts val="500"/>
              </a:spcBef>
              <a:spcAft>
                <a:spcPts val="0"/>
              </a:spcAft>
              <a:buClr>
                <a:srgbClr val="000000"/>
              </a:buClr>
              <a:buFont typeface="Questrial"/>
              <a:buChar char="»"/>
              <a:defRPr/>
            </a:lvl5pPr>
            <a:lvl6pPr marL="2476500" indent="-101600" algn="l" rtl="0">
              <a:spcBef>
                <a:spcPts val="500"/>
              </a:spcBef>
              <a:spcAft>
                <a:spcPts val="0"/>
              </a:spcAft>
              <a:buClr>
                <a:srgbClr val="000000"/>
              </a:buClr>
              <a:buFont typeface="Questrial"/>
              <a:buChar char="»"/>
              <a:defRPr/>
            </a:lvl6pPr>
            <a:lvl7pPr marL="2933700" indent="-101600" algn="l" rtl="0">
              <a:spcBef>
                <a:spcPts val="500"/>
              </a:spcBef>
              <a:spcAft>
                <a:spcPts val="0"/>
              </a:spcAft>
              <a:buClr>
                <a:srgbClr val="000000"/>
              </a:buClr>
              <a:buFont typeface="Questrial"/>
              <a:buChar char="»"/>
              <a:defRPr/>
            </a:lvl7pPr>
            <a:lvl8pPr marL="3390900" indent="-101600" algn="l" rtl="0">
              <a:spcBef>
                <a:spcPts val="500"/>
              </a:spcBef>
              <a:spcAft>
                <a:spcPts val="0"/>
              </a:spcAft>
              <a:buClr>
                <a:srgbClr val="000000"/>
              </a:buClr>
              <a:buFont typeface="Questrial"/>
              <a:buChar char="»"/>
              <a:defRPr/>
            </a:lvl8pPr>
            <a:lvl9pPr marL="3848100" indent="-101600" algn="l" rtl="0">
              <a:spcBef>
                <a:spcPts val="500"/>
              </a:spcBef>
              <a:spcAft>
                <a:spcPts val="0"/>
              </a:spcAft>
              <a:buClr>
                <a:srgbClr val="000000"/>
              </a:buClr>
              <a:buFont typeface="Questrial"/>
              <a:buChar char="»"/>
              <a:defRPr/>
            </a:lvl9pPr>
          </a:lstStyle>
          <a:p>
            <a:endParaRPr/>
          </a:p>
        </p:txBody>
      </p:sp>
      <p:sp>
        <p:nvSpPr>
          <p:cNvPr id="23" name="Shape 23"/>
          <p:cNvSpPr txBox="1">
            <a:spLocks noGrp="1"/>
          </p:cNvSpPr>
          <p:nvPr>
            <p:ph type="sldNum" idx="12"/>
          </p:nvPr>
        </p:nvSpPr>
        <p:spPr>
          <a:xfrm>
            <a:off x="152400" y="6340475"/>
            <a:ext cx="609599" cy="441324"/>
          </a:xfrm>
          <a:prstGeom prst="rect">
            <a:avLst/>
          </a:prstGeom>
          <a:noFill/>
          <a:ln>
            <a:noFill/>
          </a:ln>
        </p:spPr>
        <p:txBody>
          <a:bodyPr lIns="91425" tIns="45700" rIns="91425" bIns="45700" anchor="t" anchorCtr="0">
            <a:noAutofit/>
          </a:bodyPr>
          <a:lstStyle>
            <a:lvl1pPr marL="0" marR="0" indent="0" algn="l" rtl="0">
              <a:spcBef>
                <a:spcPts val="0"/>
              </a:spcBef>
              <a:buNone/>
              <a:defRPr sz="2000" b="0" i="0" u="none" strike="noStrike" cap="none" baseline="0">
                <a:solidFill>
                  <a:srgbClr val="43A9B8"/>
                </a:solidFill>
                <a:latin typeface="Arial"/>
                <a:ea typeface="Arial"/>
                <a:cs typeface="Arial"/>
                <a:sym typeface="Arial"/>
              </a:defRPr>
            </a:lvl1pPr>
          </a:lstStyle>
          <a:p>
            <a:pPr marL="0" lvl="0" indent="0">
              <a:spcBef>
                <a:spcPts val="0"/>
              </a:spcBef>
              <a:buSzPct val="25000"/>
              <a:buNone/>
            </a:pPr>
            <a:fld id="{00000000-1234-1234-1234-123412341234}" type="slidenum">
              <a:rPr lang="en-US"/>
              <a:t>‹#›</a:t>
            </a:fld>
            <a:endParaRPr lang="en-US"/>
          </a:p>
        </p:txBody>
      </p:sp>
    </p:spTree>
    <p:extLst>
      <p:ext uri="{BB962C8B-B14F-4D97-AF65-F5344CB8AC3E}">
        <p14:creationId xmlns:p14="http://schemas.microsoft.com/office/powerpoint/2010/main" val="399892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r>
              <a:rPr lang="en-US"/>
              <a:t>Slide Number </a:t>
            </a:r>
          </a:p>
        </p:txBody>
      </p:sp>
    </p:spTree>
    <p:extLst>
      <p:ext uri="{BB962C8B-B14F-4D97-AF65-F5344CB8AC3E}">
        <p14:creationId xmlns:p14="http://schemas.microsoft.com/office/powerpoint/2010/main" val="268952269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5.xml"/><Relationship Id="rId7" Type="http://schemas.openxmlformats.org/officeDocument/2006/relationships/theme" Target="../theme/theme1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theme" Target="../theme/theme13.xml"/><Relationship Id="rId4" Type="http://schemas.openxmlformats.org/officeDocument/2006/relationships/slideLayout" Target="../slideLayouts/slideLayout12.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77863" y="228600"/>
            <a:ext cx="7788275" cy="105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Title: </a:t>
            </a:r>
          </a:p>
        </p:txBody>
      </p:sp>
      <p:sp>
        <p:nvSpPr>
          <p:cNvPr id="1027" name="Rectangle 3"/>
          <p:cNvSpPr>
            <a:spLocks noGrp="1" noChangeArrowheads="1"/>
          </p:cNvSpPr>
          <p:nvPr>
            <p:ph type="body" idx="1"/>
          </p:nvPr>
        </p:nvSpPr>
        <p:spPr bwMode="auto">
          <a:xfrm>
            <a:off x="685800" y="1574800"/>
            <a:ext cx="777240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7124" name="Rectangle 4"/>
          <p:cNvSpPr>
            <a:spLocks noGrp="1" noChangeArrowheads="1"/>
          </p:cNvSpPr>
          <p:nvPr>
            <p:ph type="ftr" sz="quarter" idx="3"/>
          </p:nvPr>
        </p:nvSpPr>
        <p:spPr bwMode="auto">
          <a:xfrm>
            <a:off x="8458200" y="6170613"/>
            <a:ext cx="68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900"/>
            </a:lvl1pPr>
          </a:lstStyle>
          <a:p>
            <a:pPr fontAlgn="base">
              <a:spcBef>
                <a:spcPct val="0"/>
              </a:spcBef>
              <a:spcAft>
                <a:spcPct val="0"/>
              </a:spcAft>
              <a:defRPr/>
            </a:pPr>
            <a:r>
              <a:rPr lang="en-US">
                <a:solidFill>
                  <a:srgbClr val="000000"/>
                </a:solidFill>
                <a:cs typeface="Times New Roman" panose="02020603050405020304" pitchFamily="18" charset="0"/>
              </a:rPr>
              <a:t>Slide Number </a:t>
            </a:r>
          </a:p>
        </p:txBody>
      </p:sp>
      <p:pic>
        <p:nvPicPr>
          <p:cNvPr id="1029"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81900" y="6281738"/>
            <a:ext cx="13525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hdr="0" ftr="0" dt="0"/>
  <p:txStyles>
    <p:titleStyle>
      <a:lvl1pPr algn="l" rtl="0" eaLnBrk="0" fontAlgn="base" hangingPunct="0">
        <a:spcBef>
          <a:spcPct val="0"/>
        </a:spcBef>
        <a:spcAft>
          <a:spcPct val="0"/>
        </a:spcAft>
        <a:defRPr sz="2800">
          <a:solidFill>
            <a:srgbClr val="0085B4"/>
          </a:solidFill>
          <a:latin typeface="+mj-lt"/>
          <a:ea typeface="+mj-ea"/>
          <a:cs typeface="+mj-cs"/>
        </a:defRPr>
      </a:lvl1pPr>
      <a:lvl2pPr algn="l" rtl="0" eaLnBrk="0" fontAlgn="base" hangingPunct="0">
        <a:spcBef>
          <a:spcPct val="0"/>
        </a:spcBef>
        <a:spcAft>
          <a:spcPct val="0"/>
        </a:spcAft>
        <a:defRPr sz="2800">
          <a:solidFill>
            <a:srgbClr val="0085B4"/>
          </a:solidFill>
          <a:latin typeface="Calibri" pitchFamily="34" charset="0"/>
        </a:defRPr>
      </a:lvl2pPr>
      <a:lvl3pPr algn="l" rtl="0" eaLnBrk="0" fontAlgn="base" hangingPunct="0">
        <a:spcBef>
          <a:spcPct val="0"/>
        </a:spcBef>
        <a:spcAft>
          <a:spcPct val="0"/>
        </a:spcAft>
        <a:defRPr sz="2800">
          <a:solidFill>
            <a:srgbClr val="0085B4"/>
          </a:solidFill>
          <a:latin typeface="Calibri" pitchFamily="34" charset="0"/>
        </a:defRPr>
      </a:lvl3pPr>
      <a:lvl4pPr algn="l" rtl="0" eaLnBrk="0" fontAlgn="base" hangingPunct="0">
        <a:spcBef>
          <a:spcPct val="0"/>
        </a:spcBef>
        <a:spcAft>
          <a:spcPct val="0"/>
        </a:spcAft>
        <a:defRPr sz="2800">
          <a:solidFill>
            <a:srgbClr val="0085B4"/>
          </a:solidFill>
          <a:latin typeface="Calibri" pitchFamily="34" charset="0"/>
        </a:defRPr>
      </a:lvl4pPr>
      <a:lvl5pPr algn="l" rtl="0" eaLnBrk="0" fontAlgn="base" hangingPunct="0">
        <a:spcBef>
          <a:spcPct val="0"/>
        </a:spcBef>
        <a:spcAft>
          <a:spcPct val="0"/>
        </a:spcAft>
        <a:defRPr sz="2800">
          <a:solidFill>
            <a:srgbClr val="0085B4"/>
          </a:solidFill>
          <a:latin typeface="Calibri" pitchFamily="34" charset="0"/>
        </a:defRPr>
      </a:lvl5pPr>
      <a:lvl6pPr marL="457200" algn="l" rtl="0" fontAlgn="base">
        <a:spcBef>
          <a:spcPct val="0"/>
        </a:spcBef>
        <a:spcAft>
          <a:spcPct val="0"/>
        </a:spcAft>
        <a:defRPr sz="2800">
          <a:solidFill>
            <a:srgbClr val="0085B4"/>
          </a:solidFill>
          <a:latin typeface="Calibri" pitchFamily="34" charset="0"/>
        </a:defRPr>
      </a:lvl6pPr>
      <a:lvl7pPr marL="914400" algn="l" rtl="0" fontAlgn="base">
        <a:spcBef>
          <a:spcPct val="0"/>
        </a:spcBef>
        <a:spcAft>
          <a:spcPct val="0"/>
        </a:spcAft>
        <a:defRPr sz="2800">
          <a:solidFill>
            <a:srgbClr val="0085B4"/>
          </a:solidFill>
          <a:latin typeface="Calibri" pitchFamily="34" charset="0"/>
        </a:defRPr>
      </a:lvl7pPr>
      <a:lvl8pPr marL="1371600" algn="l" rtl="0" fontAlgn="base">
        <a:spcBef>
          <a:spcPct val="0"/>
        </a:spcBef>
        <a:spcAft>
          <a:spcPct val="0"/>
        </a:spcAft>
        <a:defRPr sz="2800">
          <a:solidFill>
            <a:srgbClr val="0085B4"/>
          </a:solidFill>
          <a:latin typeface="Calibri" pitchFamily="34" charset="0"/>
        </a:defRPr>
      </a:lvl8pPr>
      <a:lvl9pPr marL="1828800" algn="l" rtl="0" fontAlgn="base">
        <a:spcBef>
          <a:spcPct val="0"/>
        </a:spcBef>
        <a:spcAft>
          <a:spcPct val="0"/>
        </a:spcAft>
        <a:defRPr sz="2800">
          <a:solidFill>
            <a:srgbClr val="0085B4"/>
          </a:solidFill>
          <a:latin typeface="Calibri" pitchFamily="34" charset="0"/>
        </a:defRPr>
      </a:lvl9pPr>
    </p:titleStyle>
    <p:bodyStyle>
      <a:lvl1pPr marL="342900" indent="-342900" algn="l" rtl="0" eaLnBrk="0" fontAlgn="base" hangingPunct="0">
        <a:spcBef>
          <a:spcPct val="20000"/>
        </a:spcBef>
        <a:spcAft>
          <a:spcPct val="0"/>
        </a:spcAft>
        <a:buClr>
          <a:schemeClr val="tx2"/>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Times New Roman" panose="02020603050405020304" pitchFamily="18" charset="0"/>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Char char="•"/>
        <a:defRPr>
          <a:solidFill>
            <a:schemeClr val="tx1"/>
          </a:solidFill>
          <a:latin typeface="+mn-lt"/>
        </a:defRPr>
      </a:lvl3pPr>
      <a:lvl4pPr marL="1600200" indent="-228600" algn="l" rtl="0" eaLnBrk="0" fontAlgn="base" hangingPunct="0">
        <a:spcBef>
          <a:spcPct val="20000"/>
        </a:spcBef>
        <a:spcAft>
          <a:spcPct val="0"/>
        </a:spcAft>
        <a:buClr>
          <a:schemeClr val="tx2"/>
        </a:buClr>
        <a:buChar char="–"/>
        <a:defRPr sz="1600">
          <a:solidFill>
            <a:schemeClr val="tx1"/>
          </a:solidFill>
          <a:latin typeface="+mn-lt"/>
        </a:defRPr>
      </a:lvl4pPr>
      <a:lvl5pPr marL="2057400" indent="-228600" algn="l" rtl="0" eaLnBrk="0" fontAlgn="base" hangingPunct="0">
        <a:spcBef>
          <a:spcPct val="20000"/>
        </a:spcBef>
        <a:spcAft>
          <a:spcPct val="0"/>
        </a:spcAft>
        <a:buClr>
          <a:schemeClr val="tx2"/>
        </a:buClr>
        <a:buChar char="»"/>
        <a:defRPr sz="1600">
          <a:solidFill>
            <a:schemeClr val="tx1"/>
          </a:solidFill>
          <a:latin typeface="+mn-lt"/>
        </a:defRPr>
      </a:lvl5pPr>
      <a:lvl6pPr marL="2514600" indent="-228600" algn="l" rtl="0" fontAlgn="base">
        <a:spcBef>
          <a:spcPct val="20000"/>
        </a:spcBef>
        <a:spcAft>
          <a:spcPct val="0"/>
        </a:spcAft>
        <a:buClr>
          <a:schemeClr val="tx2"/>
        </a:buClr>
        <a:buChar char="»"/>
        <a:defRPr sz="1600">
          <a:solidFill>
            <a:schemeClr val="tx1"/>
          </a:solidFill>
          <a:latin typeface="+mn-lt"/>
        </a:defRPr>
      </a:lvl6pPr>
      <a:lvl7pPr marL="2971800" indent="-228600" algn="l" rtl="0" fontAlgn="base">
        <a:spcBef>
          <a:spcPct val="20000"/>
        </a:spcBef>
        <a:spcAft>
          <a:spcPct val="0"/>
        </a:spcAft>
        <a:buClr>
          <a:schemeClr val="tx2"/>
        </a:buClr>
        <a:buChar char="»"/>
        <a:defRPr sz="1600">
          <a:solidFill>
            <a:schemeClr val="tx1"/>
          </a:solidFill>
          <a:latin typeface="+mn-lt"/>
        </a:defRPr>
      </a:lvl7pPr>
      <a:lvl8pPr marL="3429000" indent="-228600" algn="l" rtl="0" fontAlgn="base">
        <a:spcBef>
          <a:spcPct val="20000"/>
        </a:spcBef>
        <a:spcAft>
          <a:spcPct val="0"/>
        </a:spcAft>
        <a:buClr>
          <a:schemeClr val="tx2"/>
        </a:buClr>
        <a:buChar char="»"/>
        <a:defRPr sz="1600">
          <a:solidFill>
            <a:schemeClr val="tx1"/>
          </a:solidFill>
          <a:latin typeface="+mn-lt"/>
        </a:defRPr>
      </a:lvl8pPr>
      <a:lvl9pPr marL="3886200" indent="-228600" algn="l" rtl="0" fontAlgn="base">
        <a:spcBef>
          <a:spcPct val="20000"/>
        </a:spcBef>
        <a:spcAft>
          <a:spcPct val="0"/>
        </a:spcAft>
        <a:buClr>
          <a:schemeClr val="tx2"/>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77863" y="228600"/>
            <a:ext cx="7788275" cy="105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Title: </a:t>
            </a:r>
          </a:p>
        </p:txBody>
      </p:sp>
      <p:sp>
        <p:nvSpPr>
          <p:cNvPr id="1027" name="Rectangle 3"/>
          <p:cNvSpPr>
            <a:spLocks noGrp="1" noChangeArrowheads="1"/>
          </p:cNvSpPr>
          <p:nvPr>
            <p:ph type="body" idx="1"/>
          </p:nvPr>
        </p:nvSpPr>
        <p:spPr bwMode="auto">
          <a:xfrm>
            <a:off x="685800" y="1574800"/>
            <a:ext cx="777240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7124" name="Rectangle 4"/>
          <p:cNvSpPr>
            <a:spLocks noGrp="1" noChangeArrowheads="1"/>
          </p:cNvSpPr>
          <p:nvPr>
            <p:ph type="ftr" sz="quarter" idx="3"/>
          </p:nvPr>
        </p:nvSpPr>
        <p:spPr bwMode="auto">
          <a:xfrm>
            <a:off x="8458200" y="6170613"/>
            <a:ext cx="68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900"/>
            </a:lvl1pPr>
          </a:lstStyle>
          <a:p>
            <a:pPr fontAlgn="base">
              <a:spcBef>
                <a:spcPct val="0"/>
              </a:spcBef>
              <a:spcAft>
                <a:spcPct val="0"/>
              </a:spcAft>
              <a:defRPr/>
            </a:pPr>
            <a:r>
              <a:rPr lang="en-US">
                <a:solidFill>
                  <a:srgbClr val="000000"/>
                </a:solidFill>
                <a:cs typeface="Times New Roman" panose="02020603050405020304" pitchFamily="18" charset="0"/>
              </a:rPr>
              <a:t>Slide Number </a:t>
            </a:r>
          </a:p>
        </p:txBody>
      </p:sp>
      <p:pic>
        <p:nvPicPr>
          <p:cNvPr id="1029"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81900" y="6281738"/>
            <a:ext cx="13525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hdr="0" ftr="0" dt="0"/>
  <p:txStyles>
    <p:titleStyle>
      <a:lvl1pPr algn="l" rtl="0" eaLnBrk="0" fontAlgn="base" hangingPunct="0">
        <a:spcBef>
          <a:spcPct val="0"/>
        </a:spcBef>
        <a:spcAft>
          <a:spcPct val="0"/>
        </a:spcAft>
        <a:defRPr sz="2800">
          <a:solidFill>
            <a:srgbClr val="0085B4"/>
          </a:solidFill>
          <a:latin typeface="+mj-lt"/>
          <a:ea typeface="+mj-ea"/>
          <a:cs typeface="+mj-cs"/>
        </a:defRPr>
      </a:lvl1pPr>
      <a:lvl2pPr algn="l" rtl="0" eaLnBrk="0" fontAlgn="base" hangingPunct="0">
        <a:spcBef>
          <a:spcPct val="0"/>
        </a:spcBef>
        <a:spcAft>
          <a:spcPct val="0"/>
        </a:spcAft>
        <a:defRPr sz="2800">
          <a:solidFill>
            <a:srgbClr val="0085B4"/>
          </a:solidFill>
          <a:latin typeface="Calibri" pitchFamily="34" charset="0"/>
        </a:defRPr>
      </a:lvl2pPr>
      <a:lvl3pPr algn="l" rtl="0" eaLnBrk="0" fontAlgn="base" hangingPunct="0">
        <a:spcBef>
          <a:spcPct val="0"/>
        </a:spcBef>
        <a:spcAft>
          <a:spcPct val="0"/>
        </a:spcAft>
        <a:defRPr sz="2800">
          <a:solidFill>
            <a:srgbClr val="0085B4"/>
          </a:solidFill>
          <a:latin typeface="Calibri" pitchFamily="34" charset="0"/>
        </a:defRPr>
      </a:lvl3pPr>
      <a:lvl4pPr algn="l" rtl="0" eaLnBrk="0" fontAlgn="base" hangingPunct="0">
        <a:spcBef>
          <a:spcPct val="0"/>
        </a:spcBef>
        <a:spcAft>
          <a:spcPct val="0"/>
        </a:spcAft>
        <a:defRPr sz="2800">
          <a:solidFill>
            <a:srgbClr val="0085B4"/>
          </a:solidFill>
          <a:latin typeface="Calibri" pitchFamily="34" charset="0"/>
        </a:defRPr>
      </a:lvl4pPr>
      <a:lvl5pPr algn="l" rtl="0" eaLnBrk="0" fontAlgn="base" hangingPunct="0">
        <a:spcBef>
          <a:spcPct val="0"/>
        </a:spcBef>
        <a:spcAft>
          <a:spcPct val="0"/>
        </a:spcAft>
        <a:defRPr sz="2800">
          <a:solidFill>
            <a:srgbClr val="0085B4"/>
          </a:solidFill>
          <a:latin typeface="Calibri" pitchFamily="34" charset="0"/>
        </a:defRPr>
      </a:lvl5pPr>
      <a:lvl6pPr marL="457200" algn="l" rtl="0" fontAlgn="base">
        <a:spcBef>
          <a:spcPct val="0"/>
        </a:spcBef>
        <a:spcAft>
          <a:spcPct val="0"/>
        </a:spcAft>
        <a:defRPr sz="2800">
          <a:solidFill>
            <a:srgbClr val="0085B4"/>
          </a:solidFill>
          <a:latin typeface="Calibri" pitchFamily="34" charset="0"/>
        </a:defRPr>
      </a:lvl6pPr>
      <a:lvl7pPr marL="914400" algn="l" rtl="0" fontAlgn="base">
        <a:spcBef>
          <a:spcPct val="0"/>
        </a:spcBef>
        <a:spcAft>
          <a:spcPct val="0"/>
        </a:spcAft>
        <a:defRPr sz="2800">
          <a:solidFill>
            <a:srgbClr val="0085B4"/>
          </a:solidFill>
          <a:latin typeface="Calibri" pitchFamily="34" charset="0"/>
        </a:defRPr>
      </a:lvl7pPr>
      <a:lvl8pPr marL="1371600" algn="l" rtl="0" fontAlgn="base">
        <a:spcBef>
          <a:spcPct val="0"/>
        </a:spcBef>
        <a:spcAft>
          <a:spcPct val="0"/>
        </a:spcAft>
        <a:defRPr sz="2800">
          <a:solidFill>
            <a:srgbClr val="0085B4"/>
          </a:solidFill>
          <a:latin typeface="Calibri" pitchFamily="34" charset="0"/>
        </a:defRPr>
      </a:lvl8pPr>
      <a:lvl9pPr marL="1828800" algn="l" rtl="0" fontAlgn="base">
        <a:spcBef>
          <a:spcPct val="0"/>
        </a:spcBef>
        <a:spcAft>
          <a:spcPct val="0"/>
        </a:spcAft>
        <a:defRPr sz="2800">
          <a:solidFill>
            <a:srgbClr val="0085B4"/>
          </a:solidFill>
          <a:latin typeface="Calibri" pitchFamily="34" charset="0"/>
        </a:defRPr>
      </a:lvl9pPr>
    </p:titleStyle>
    <p:bodyStyle>
      <a:lvl1pPr marL="342900" indent="-342900" algn="l" rtl="0" eaLnBrk="0" fontAlgn="base" hangingPunct="0">
        <a:spcBef>
          <a:spcPct val="20000"/>
        </a:spcBef>
        <a:spcAft>
          <a:spcPct val="0"/>
        </a:spcAft>
        <a:buClr>
          <a:schemeClr val="tx2"/>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Times New Roman" panose="02020603050405020304" pitchFamily="18" charset="0"/>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Char char="•"/>
        <a:defRPr>
          <a:solidFill>
            <a:schemeClr val="tx1"/>
          </a:solidFill>
          <a:latin typeface="+mn-lt"/>
        </a:defRPr>
      </a:lvl3pPr>
      <a:lvl4pPr marL="1600200" indent="-228600" algn="l" rtl="0" eaLnBrk="0" fontAlgn="base" hangingPunct="0">
        <a:spcBef>
          <a:spcPct val="20000"/>
        </a:spcBef>
        <a:spcAft>
          <a:spcPct val="0"/>
        </a:spcAft>
        <a:buClr>
          <a:schemeClr val="tx2"/>
        </a:buClr>
        <a:buChar char="–"/>
        <a:defRPr sz="1600">
          <a:solidFill>
            <a:schemeClr val="tx1"/>
          </a:solidFill>
          <a:latin typeface="+mn-lt"/>
        </a:defRPr>
      </a:lvl4pPr>
      <a:lvl5pPr marL="2057400" indent="-228600" algn="l" rtl="0" eaLnBrk="0" fontAlgn="base" hangingPunct="0">
        <a:spcBef>
          <a:spcPct val="20000"/>
        </a:spcBef>
        <a:spcAft>
          <a:spcPct val="0"/>
        </a:spcAft>
        <a:buClr>
          <a:schemeClr val="tx2"/>
        </a:buClr>
        <a:buChar char="»"/>
        <a:defRPr sz="1600">
          <a:solidFill>
            <a:schemeClr val="tx1"/>
          </a:solidFill>
          <a:latin typeface="+mn-lt"/>
        </a:defRPr>
      </a:lvl5pPr>
      <a:lvl6pPr marL="2514600" indent="-228600" algn="l" rtl="0" fontAlgn="base">
        <a:spcBef>
          <a:spcPct val="20000"/>
        </a:spcBef>
        <a:spcAft>
          <a:spcPct val="0"/>
        </a:spcAft>
        <a:buClr>
          <a:schemeClr val="tx2"/>
        </a:buClr>
        <a:buChar char="»"/>
        <a:defRPr sz="1600">
          <a:solidFill>
            <a:schemeClr val="tx1"/>
          </a:solidFill>
          <a:latin typeface="+mn-lt"/>
        </a:defRPr>
      </a:lvl6pPr>
      <a:lvl7pPr marL="2971800" indent="-228600" algn="l" rtl="0" fontAlgn="base">
        <a:spcBef>
          <a:spcPct val="20000"/>
        </a:spcBef>
        <a:spcAft>
          <a:spcPct val="0"/>
        </a:spcAft>
        <a:buClr>
          <a:schemeClr val="tx2"/>
        </a:buClr>
        <a:buChar char="»"/>
        <a:defRPr sz="1600">
          <a:solidFill>
            <a:schemeClr val="tx1"/>
          </a:solidFill>
          <a:latin typeface="+mn-lt"/>
        </a:defRPr>
      </a:lvl7pPr>
      <a:lvl8pPr marL="3429000" indent="-228600" algn="l" rtl="0" fontAlgn="base">
        <a:spcBef>
          <a:spcPct val="20000"/>
        </a:spcBef>
        <a:spcAft>
          <a:spcPct val="0"/>
        </a:spcAft>
        <a:buClr>
          <a:schemeClr val="tx2"/>
        </a:buClr>
        <a:buChar char="»"/>
        <a:defRPr sz="1600">
          <a:solidFill>
            <a:schemeClr val="tx1"/>
          </a:solidFill>
          <a:latin typeface="+mn-lt"/>
        </a:defRPr>
      </a:lvl8pPr>
      <a:lvl9pPr marL="3886200" indent="-228600" algn="l" rtl="0" fontAlgn="base">
        <a:spcBef>
          <a:spcPct val="20000"/>
        </a:spcBef>
        <a:spcAft>
          <a:spcPct val="0"/>
        </a:spcAft>
        <a:buClr>
          <a:schemeClr val="tx2"/>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77863" y="228600"/>
            <a:ext cx="7788275" cy="105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Title: </a:t>
            </a:r>
          </a:p>
        </p:txBody>
      </p:sp>
      <p:sp>
        <p:nvSpPr>
          <p:cNvPr id="1027" name="Rectangle 3"/>
          <p:cNvSpPr>
            <a:spLocks noGrp="1" noChangeArrowheads="1"/>
          </p:cNvSpPr>
          <p:nvPr>
            <p:ph type="body" idx="1"/>
          </p:nvPr>
        </p:nvSpPr>
        <p:spPr bwMode="auto">
          <a:xfrm>
            <a:off x="685800" y="1574800"/>
            <a:ext cx="777240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7124" name="Rectangle 4"/>
          <p:cNvSpPr>
            <a:spLocks noGrp="1" noChangeArrowheads="1"/>
          </p:cNvSpPr>
          <p:nvPr>
            <p:ph type="ftr" sz="quarter" idx="3"/>
          </p:nvPr>
        </p:nvSpPr>
        <p:spPr bwMode="auto">
          <a:xfrm>
            <a:off x="8458200" y="6170613"/>
            <a:ext cx="68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900"/>
            </a:lvl1pPr>
          </a:lstStyle>
          <a:p>
            <a:pPr fontAlgn="base">
              <a:spcBef>
                <a:spcPct val="0"/>
              </a:spcBef>
              <a:spcAft>
                <a:spcPct val="0"/>
              </a:spcAft>
              <a:defRPr/>
            </a:pPr>
            <a:r>
              <a:rPr lang="en-US">
                <a:solidFill>
                  <a:srgbClr val="000000"/>
                </a:solidFill>
                <a:cs typeface="Times New Roman" panose="02020603050405020304" pitchFamily="18" charset="0"/>
              </a:rPr>
              <a:t>Slide Number </a:t>
            </a:r>
          </a:p>
        </p:txBody>
      </p:sp>
      <p:pic>
        <p:nvPicPr>
          <p:cNvPr id="1029"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81900" y="6281738"/>
            <a:ext cx="13525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hdr="0" ftr="0" dt="0"/>
  <p:txStyles>
    <p:titleStyle>
      <a:lvl1pPr algn="l" rtl="0" eaLnBrk="0" fontAlgn="base" hangingPunct="0">
        <a:spcBef>
          <a:spcPct val="0"/>
        </a:spcBef>
        <a:spcAft>
          <a:spcPct val="0"/>
        </a:spcAft>
        <a:defRPr sz="2800">
          <a:solidFill>
            <a:srgbClr val="0085B4"/>
          </a:solidFill>
          <a:latin typeface="+mj-lt"/>
          <a:ea typeface="+mj-ea"/>
          <a:cs typeface="+mj-cs"/>
        </a:defRPr>
      </a:lvl1pPr>
      <a:lvl2pPr algn="l" rtl="0" eaLnBrk="0" fontAlgn="base" hangingPunct="0">
        <a:spcBef>
          <a:spcPct val="0"/>
        </a:spcBef>
        <a:spcAft>
          <a:spcPct val="0"/>
        </a:spcAft>
        <a:defRPr sz="2800">
          <a:solidFill>
            <a:srgbClr val="0085B4"/>
          </a:solidFill>
          <a:latin typeface="Calibri" pitchFamily="34" charset="0"/>
        </a:defRPr>
      </a:lvl2pPr>
      <a:lvl3pPr algn="l" rtl="0" eaLnBrk="0" fontAlgn="base" hangingPunct="0">
        <a:spcBef>
          <a:spcPct val="0"/>
        </a:spcBef>
        <a:spcAft>
          <a:spcPct val="0"/>
        </a:spcAft>
        <a:defRPr sz="2800">
          <a:solidFill>
            <a:srgbClr val="0085B4"/>
          </a:solidFill>
          <a:latin typeface="Calibri" pitchFamily="34" charset="0"/>
        </a:defRPr>
      </a:lvl3pPr>
      <a:lvl4pPr algn="l" rtl="0" eaLnBrk="0" fontAlgn="base" hangingPunct="0">
        <a:spcBef>
          <a:spcPct val="0"/>
        </a:spcBef>
        <a:spcAft>
          <a:spcPct val="0"/>
        </a:spcAft>
        <a:defRPr sz="2800">
          <a:solidFill>
            <a:srgbClr val="0085B4"/>
          </a:solidFill>
          <a:latin typeface="Calibri" pitchFamily="34" charset="0"/>
        </a:defRPr>
      </a:lvl4pPr>
      <a:lvl5pPr algn="l" rtl="0" eaLnBrk="0" fontAlgn="base" hangingPunct="0">
        <a:spcBef>
          <a:spcPct val="0"/>
        </a:spcBef>
        <a:spcAft>
          <a:spcPct val="0"/>
        </a:spcAft>
        <a:defRPr sz="2800">
          <a:solidFill>
            <a:srgbClr val="0085B4"/>
          </a:solidFill>
          <a:latin typeface="Calibri" pitchFamily="34" charset="0"/>
        </a:defRPr>
      </a:lvl5pPr>
      <a:lvl6pPr marL="457200" algn="l" rtl="0" fontAlgn="base">
        <a:spcBef>
          <a:spcPct val="0"/>
        </a:spcBef>
        <a:spcAft>
          <a:spcPct val="0"/>
        </a:spcAft>
        <a:defRPr sz="2800">
          <a:solidFill>
            <a:srgbClr val="0085B4"/>
          </a:solidFill>
          <a:latin typeface="Calibri" pitchFamily="34" charset="0"/>
        </a:defRPr>
      </a:lvl6pPr>
      <a:lvl7pPr marL="914400" algn="l" rtl="0" fontAlgn="base">
        <a:spcBef>
          <a:spcPct val="0"/>
        </a:spcBef>
        <a:spcAft>
          <a:spcPct val="0"/>
        </a:spcAft>
        <a:defRPr sz="2800">
          <a:solidFill>
            <a:srgbClr val="0085B4"/>
          </a:solidFill>
          <a:latin typeface="Calibri" pitchFamily="34" charset="0"/>
        </a:defRPr>
      </a:lvl7pPr>
      <a:lvl8pPr marL="1371600" algn="l" rtl="0" fontAlgn="base">
        <a:spcBef>
          <a:spcPct val="0"/>
        </a:spcBef>
        <a:spcAft>
          <a:spcPct val="0"/>
        </a:spcAft>
        <a:defRPr sz="2800">
          <a:solidFill>
            <a:srgbClr val="0085B4"/>
          </a:solidFill>
          <a:latin typeface="Calibri" pitchFamily="34" charset="0"/>
        </a:defRPr>
      </a:lvl8pPr>
      <a:lvl9pPr marL="1828800" algn="l" rtl="0" fontAlgn="base">
        <a:spcBef>
          <a:spcPct val="0"/>
        </a:spcBef>
        <a:spcAft>
          <a:spcPct val="0"/>
        </a:spcAft>
        <a:defRPr sz="2800">
          <a:solidFill>
            <a:srgbClr val="0085B4"/>
          </a:solidFill>
          <a:latin typeface="Calibri" pitchFamily="34" charset="0"/>
        </a:defRPr>
      </a:lvl9pPr>
    </p:titleStyle>
    <p:bodyStyle>
      <a:lvl1pPr marL="342900" indent="-342900" algn="l" rtl="0" eaLnBrk="0" fontAlgn="base" hangingPunct="0">
        <a:spcBef>
          <a:spcPct val="20000"/>
        </a:spcBef>
        <a:spcAft>
          <a:spcPct val="0"/>
        </a:spcAft>
        <a:buClr>
          <a:schemeClr val="tx2"/>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Times New Roman" panose="02020603050405020304" pitchFamily="18" charset="0"/>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Char char="•"/>
        <a:defRPr>
          <a:solidFill>
            <a:schemeClr val="tx1"/>
          </a:solidFill>
          <a:latin typeface="+mn-lt"/>
        </a:defRPr>
      </a:lvl3pPr>
      <a:lvl4pPr marL="1600200" indent="-228600" algn="l" rtl="0" eaLnBrk="0" fontAlgn="base" hangingPunct="0">
        <a:spcBef>
          <a:spcPct val="20000"/>
        </a:spcBef>
        <a:spcAft>
          <a:spcPct val="0"/>
        </a:spcAft>
        <a:buClr>
          <a:schemeClr val="tx2"/>
        </a:buClr>
        <a:buChar char="–"/>
        <a:defRPr sz="1600">
          <a:solidFill>
            <a:schemeClr val="tx1"/>
          </a:solidFill>
          <a:latin typeface="+mn-lt"/>
        </a:defRPr>
      </a:lvl4pPr>
      <a:lvl5pPr marL="2057400" indent="-228600" algn="l" rtl="0" eaLnBrk="0" fontAlgn="base" hangingPunct="0">
        <a:spcBef>
          <a:spcPct val="20000"/>
        </a:spcBef>
        <a:spcAft>
          <a:spcPct val="0"/>
        </a:spcAft>
        <a:buClr>
          <a:schemeClr val="tx2"/>
        </a:buClr>
        <a:buChar char="»"/>
        <a:defRPr sz="1600">
          <a:solidFill>
            <a:schemeClr val="tx1"/>
          </a:solidFill>
          <a:latin typeface="+mn-lt"/>
        </a:defRPr>
      </a:lvl5pPr>
      <a:lvl6pPr marL="2514600" indent="-228600" algn="l" rtl="0" fontAlgn="base">
        <a:spcBef>
          <a:spcPct val="20000"/>
        </a:spcBef>
        <a:spcAft>
          <a:spcPct val="0"/>
        </a:spcAft>
        <a:buClr>
          <a:schemeClr val="tx2"/>
        </a:buClr>
        <a:buChar char="»"/>
        <a:defRPr sz="1600">
          <a:solidFill>
            <a:schemeClr val="tx1"/>
          </a:solidFill>
          <a:latin typeface="+mn-lt"/>
        </a:defRPr>
      </a:lvl6pPr>
      <a:lvl7pPr marL="2971800" indent="-228600" algn="l" rtl="0" fontAlgn="base">
        <a:spcBef>
          <a:spcPct val="20000"/>
        </a:spcBef>
        <a:spcAft>
          <a:spcPct val="0"/>
        </a:spcAft>
        <a:buClr>
          <a:schemeClr val="tx2"/>
        </a:buClr>
        <a:buChar char="»"/>
        <a:defRPr sz="1600">
          <a:solidFill>
            <a:schemeClr val="tx1"/>
          </a:solidFill>
          <a:latin typeface="+mn-lt"/>
        </a:defRPr>
      </a:lvl7pPr>
      <a:lvl8pPr marL="3429000" indent="-228600" algn="l" rtl="0" fontAlgn="base">
        <a:spcBef>
          <a:spcPct val="20000"/>
        </a:spcBef>
        <a:spcAft>
          <a:spcPct val="0"/>
        </a:spcAft>
        <a:buClr>
          <a:schemeClr val="tx2"/>
        </a:buClr>
        <a:buChar char="»"/>
        <a:defRPr sz="1600">
          <a:solidFill>
            <a:schemeClr val="tx1"/>
          </a:solidFill>
          <a:latin typeface="+mn-lt"/>
        </a:defRPr>
      </a:lvl8pPr>
      <a:lvl9pPr marL="3886200" indent="-228600" algn="l" rtl="0" fontAlgn="base">
        <a:spcBef>
          <a:spcPct val="20000"/>
        </a:spcBef>
        <a:spcAft>
          <a:spcPct val="0"/>
        </a:spcAft>
        <a:buClr>
          <a:schemeClr val="tx2"/>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4CAB51-C841-4B04-91F8-DFDA80DB8CFE}" type="datetime1">
              <a:rPr lang="en-US" smtClean="0"/>
              <a:t>1/11/2018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r>
              <a:rPr lang="en-US">
                <a:solidFill>
                  <a:srgbClr val="000000"/>
                </a:solidFill>
                <a:cs typeface="Times New Roman" panose="02020603050405020304" pitchFamily="18" charset="0"/>
              </a:rPr>
              <a:t>Slide Number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Tree>
    <p:extLst>
      <p:ext uri="{BB962C8B-B14F-4D97-AF65-F5344CB8AC3E}">
        <p14:creationId xmlns:p14="http://schemas.microsoft.com/office/powerpoint/2010/main" val="239681513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77863" y="228600"/>
            <a:ext cx="7788275" cy="105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Title: </a:t>
            </a:r>
          </a:p>
        </p:txBody>
      </p:sp>
      <p:sp>
        <p:nvSpPr>
          <p:cNvPr id="1027" name="Rectangle 3"/>
          <p:cNvSpPr>
            <a:spLocks noGrp="1" noChangeArrowheads="1"/>
          </p:cNvSpPr>
          <p:nvPr>
            <p:ph type="body" idx="1"/>
          </p:nvPr>
        </p:nvSpPr>
        <p:spPr bwMode="auto">
          <a:xfrm>
            <a:off x="685800" y="1574800"/>
            <a:ext cx="777240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7124" name="Rectangle 4"/>
          <p:cNvSpPr>
            <a:spLocks noGrp="1" noChangeArrowheads="1"/>
          </p:cNvSpPr>
          <p:nvPr>
            <p:ph type="ftr" sz="quarter" idx="3"/>
          </p:nvPr>
        </p:nvSpPr>
        <p:spPr bwMode="auto">
          <a:xfrm>
            <a:off x="8458200" y="6170613"/>
            <a:ext cx="68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900"/>
            </a:lvl1pPr>
          </a:lstStyle>
          <a:p>
            <a:pPr fontAlgn="base">
              <a:spcBef>
                <a:spcPct val="0"/>
              </a:spcBef>
              <a:spcAft>
                <a:spcPct val="0"/>
              </a:spcAft>
              <a:defRPr/>
            </a:pPr>
            <a:r>
              <a:rPr lang="en-US">
                <a:solidFill>
                  <a:srgbClr val="000000"/>
                </a:solidFill>
                <a:cs typeface="Times New Roman" panose="02020603050405020304" pitchFamily="18" charset="0"/>
              </a:rPr>
              <a:t>Slide Number </a:t>
            </a:r>
          </a:p>
        </p:txBody>
      </p:sp>
      <p:pic>
        <p:nvPicPr>
          <p:cNvPr id="1029"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81900" y="6281738"/>
            <a:ext cx="13525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910168"/>
      </p:ext>
    </p:extLst>
  </p:cSld>
  <p:clrMap bg1="lt1" tx1="dk1" bg2="lt2" tx2="dk2" accent1="accent1" accent2="accent2" accent3="accent3" accent4="accent4" accent5="accent5" accent6="accent6" hlink="hlink" folHlink="folHlink"/>
  <p:sldLayoutIdLst>
    <p:sldLayoutId id="2147483704" r:id="rId1"/>
    <p:sldLayoutId id="2147483706" r:id="rId2"/>
    <p:sldLayoutId id="2147483708" r:id="rId3"/>
    <p:sldLayoutId id="2147483709" r:id="rId4"/>
  </p:sldLayoutIdLst>
  <p:hf hdr="0" ftr="0" dt="0"/>
  <p:txStyles>
    <p:titleStyle>
      <a:lvl1pPr algn="l" rtl="0" eaLnBrk="1" fontAlgn="base" hangingPunct="1">
        <a:spcBef>
          <a:spcPct val="0"/>
        </a:spcBef>
        <a:spcAft>
          <a:spcPct val="0"/>
        </a:spcAft>
        <a:defRPr sz="2800">
          <a:solidFill>
            <a:srgbClr val="0085B4"/>
          </a:solidFill>
          <a:latin typeface="+mj-lt"/>
          <a:ea typeface="+mj-ea"/>
          <a:cs typeface="+mj-cs"/>
        </a:defRPr>
      </a:lvl1pPr>
      <a:lvl2pPr algn="l" rtl="0" eaLnBrk="1" fontAlgn="base" hangingPunct="1">
        <a:spcBef>
          <a:spcPct val="0"/>
        </a:spcBef>
        <a:spcAft>
          <a:spcPct val="0"/>
        </a:spcAft>
        <a:defRPr sz="2800">
          <a:solidFill>
            <a:srgbClr val="0085B4"/>
          </a:solidFill>
          <a:latin typeface="Calibri" pitchFamily="34" charset="0"/>
        </a:defRPr>
      </a:lvl2pPr>
      <a:lvl3pPr algn="l" rtl="0" eaLnBrk="1" fontAlgn="base" hangingPunct="1">
        <a:spcBef>
          <a:spcPct val="0"/>
        </a:spcBef>
        <a:spcAft>
          <a:spcPct val="0"/>
        </a:spcAft>
        <a:defRPr sz="2800">
          <a:solidFill>
            <a:srgbClr val="0085B4"/>
          </a:solidFill>
          <a:latin typeface="Calibri" pitchFamily="34" charset="0"/>
        </a:defRPr>
      </a:lvl3pPr>
      <a:lvl4pPr algn="l" rtl="0" eaLnBrk="1" fontAlgn="base" hangingPunct="1">
        <a:spcBef>
          <a:spcPct val="0"/>
        </a:spcBef>
        <a:spcAft>
          <a:spcPct val="0"/>
        </a:spcAft>
        <a:defRPr sz="2800">
          <a:solidFill>
            <a:srgbClr val="0085B4"/>
          </a:solidFill>
          <a:latin typeface="Calibri" pitchFamily="34" charset="0"/>
        </a:defRPr>
      </a:lvl4pPr>
      <a:lvl5pPr algn="l" rtl="0" eaLnBrk="1" fontAlgn="base" hangingPunct="1">
        <a:spcBef>
          <a:spcPct val="0"/>
        </a:spcBef>
        <a:spcAft>
          <a:spcPct val="0"/>
        </a:spcAft>
        <a:defRPr sz="2800">
          <a:solidFill>
            <a:srgbClr val="0085B4"/>
          </a:solidFill>
          <a:latin typeface="Calibri" pitchFamily="34" charset="0"/>
        </a:defRPr>
      </a:lvl5pPr>
      <a:lvl6pPr marL="457200" algn="l" rtl="0" eaLnBrk="1" fontAlgn="base" hangingPunct="1">
        <a:spcBef>
          <a:spcPct val="0"/>
        </a:spcBef>
        <a:spcAft>
          <a:spcPct val="0"/>
        </a:spcAft>
        <a:defRPr sz="2800">
          <a:solidFill>
            <a:srgbClr val="0085B4"/>
          </a:solidFill>
          <a:latin typeface="Calibri" pitchFamily="34" charset="0"/>
        </a:defRPr>
      </a:lvl6pPr>
      <a:lvl7pPr marL="914400" algn="l" rtl="0" eaLnBrk="1" fontAlgn="base" hangingPunct="1">
        <a:spcBef>
          <a:spcPct val="0"/>
        </a:spcBef>
        <a:spcAft>
          <a:spcPct val="0"/>
        </a:spcAft>
        <a:defRPr sz="2800">
          <a:solidFill>
            <a:srgbClr val="0085B4"/>
          </a:solidFill>
          <a:latin typeface="Calibri" pitchFamily="34" charset="0"/>
        </a:defRPr>
      </a:lvl7pPr>
      <a:lvl8pPr marL="1371600" algn="l" rtl="0" eaLnBrk="1" fontAlgn="base" hangingPunct="1">
        <a:spcBef>
          <a:spcPct val="0"/>
        </a:spcBef>
        <a:spcAft>
          <a:spcPct val="0"/>
        </a:spcAft>
        <a:defRPr sz="2800">
          <a:solidFill>
            <a:srgbClr val="0085B4"/>
          </a:solidFill>
          <a:latin typeface="Calibri" pitchFamily="34" charset="0"/>
        </a:defRPr>
      </a:lvl8pPr>
      <a:lvl9pPr marL="1828800" algn="l" rtl="0" eaLnBrk="1" fontAlgn="base" hangingPunct="1">
        <a:spcBef>
          <a:spcPct val="0"/>
        </a:spcBef>
        <a:spcAft>
          <a:spcPct val="0"/>
        </a:spcAft>
        <a:defRPr sz="2800">
          <a:solidFill>
            <a:srgbClr val="0085B4"/>
          </a:solidFill>
          <a:latin typeface="Calibri" pitchFamily="34" charset="0"/>
        </a:defRPr>
      </a:lvl9pPr>
    </p:titleStyle>
    <p:bodyStyle>
      <a:lvl1pPr marL="342900" indent="-342900" algn="l" rtl="0" eaLnBrk="1" fontAlgn="base" hangingPunct="1">
        <a:spcBef>
          <a:spcPct val="20000"/>
        </a:spcBef>
        <a:spcAft>
          <a:spcPct val="0"/>
        </a:spcAft>
        <a:buClr>
          <a:schemeClr val="tx2"/>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Font typeface="Times New Roman" panose="02020603050405020304" pitchFamily="18" charset="0"/>
        <a:buChar char="–"/>
        <a:defRPr sz="2000">
          <a:solidFill>
            <a:schemeClr val="tx1"/>
          </a:solidFill>
          <a:latin typeface="+mn-lt"/>
        </a:defRPr>
      </a:lvl2pPr>
      <a:lvl3pPr marL="1143000" indent="-228600" algn="l" rtl="0" eaLnBrk="1" fontAlgn="base" hangingPunct="1">
        <a:spcBef>
          <a:spcPct val="20000"/>
        </a:spcBef>
        <a:spcAft>
          <a:spcPct val="0"/>
        </a:spcAft>
        <a:buClr>
          <a:schemeClr val="tx2"/>
        </a:buClr>
        <a:buChar char="•"/>
        <a:defRPr>
          <a:solidFill>
            <a:schemeClr val="tx1"/>
          </a:solidFill>
          <a:latin typeface="+mn-lt"/>
        </a:defRPr>
      </a:lvl3pPr>
      <a:lvl4pPr marL="1600200" indent="-228600" algn="l" rtl="0" eaLnBrk="1" fontAlgn="base" hangingPunct="1">
        <a:spcBef>
          <a:spcPct val="20000"/>
        </a:spcBef>
        <a:spcAft>
          <a:spcPct val="0"/>
        </a:spcAft>
        <a:buClr>
          <a:schemeClr val="tx2"/>
        </a:buClr>
        <a:buChar char="–"/>
        <a:defRPr sz="1600">
          <a:solidFill>
            <a:schemeClr val="tx1"/>
          </a:solidFill>
          <a:latin typeface="+mn-lt"/>
        </a:defRPr>
      </a:lvl4pPr>
      <a:lvl5pPr marL="2057400" indent="-228600" algn="l" rtl="0" eaLnBrk="1" fontAlgn="base" hangingPunct="1">
        <a:spcBef>
          <a:spcPct val="20000"/>
        </a:spcBef>
        <a:spcAft>
          <a:spcPct val="0"/>
        </a:spcAft>
        <a:buClr>
          <a:schemeClr val="tx2"/>
        </a:buClr>
        <a:buChar char="»"/>
        <a:defRPr sz="1600">
          <a:solidFill>
            <a:schemeClr val="tx1"/>
          </a:solidFill>
          <a:latin typeface="+mn-lt"/>
        </a:defRPr>
      </a:lvl5pPr>
      <a:lvl6pPr marL="2514600" indent="-228600" algn="l" rtl="0" eaLnBrk="1" fontAlgn="base" hangingPunct="1">
        <a:spcBef>
          <a:spcPct val="20000"/>
        </a:spcBef>
        <a:spcAft>
          <a:spcPct val="0"/>
        </a:spcAft>
        <a:buClr>
          <a:schemeClr val="tx2"/>
        </a:buClr>
        <a:buChar char="»"/>
        <a:defRPr sz="1600">
          <a:solidFill>
            <a:schemeClr val="tx1"/>
          </a:solidFill>
          <a:latin typeface="+mn-lt"/>
        </a:defRPr>
      </a:lvl6pPr>
      <a:lvl7pPr marL="2971800" indent="-228600" algn="l" rtl="0" eaLnBrk="1" fontAlgn="base" hangingPunct="1">
        <a:spcBef>
          <a:spcPct val="20000"/>
        </a:spcBef>
        <a:spcAft>
          <a:spcPct val="0"/>
        </a:spcAft>
        <a:buClr>
          <a:schemeClr val="tx2"/>
        </a:buClr>
        <a:buChar char="»"/>
        <a:defRPr sz="1600">
          <a:solidFill>
            <a:schemeClr val="tx1"/>
          </a:solidFill>
          <a:latin typeface="+mn-lt"/>
        </a:defRPr>
      </a:lvl7pPr>
      <a:lvl8pPr marL="3429000" indent="-228600" algn="l" rtl="0" eaLnBrk="1" fontAlgn="base" hangingPunct="1">
        <a:spcBef>
          <a:spcPct val="20000"/>
        </a:spcBef>
        <a:spcAft>
          <a:spcPct val="0"/>
        </a:spcAft>
        <a:buClr>
          <a:schemeClr val="tx2"/>
        </a:buClr>
        <a:buChar char="»"/>
        <a:defRPr sz="1600">
          <a:solidFill>
            <a:schemeClr val="tx1"/>
          </a:solidFill>
          <a:latin typeface="+mn-lt"/>
        </a:defRPr>
      </a:lvl8pPr>
      <a:lvl9pPr marL="3886200" indent="-228600" algn="l" rtl="0" eaLnBrk="1" fontAlgn="base" hangingPunct="1">
        <a:spcBef>
          <a:spcPct val="20000"/>
        </a:spcBef>
        <a:spcAft>
          <a:spcPct val="0"/>
        </a:spcAft>
        <a:buClr>
          <a:schemeClr val="tx2"/>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77863" y="228600"/>
            <a:ext cx="7788275" cy="105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Title: </a:t>
            </a:r>
          </a:p>
        </p:txBody>
      </p:sp>
      <p:sp>
        <p:nvSpPr>
          <p:cNvPr id="1027" name="Rectangle 3"/>
          <p:cNvSpPr>
            <a:spLocks noGrp="1" noChangeArrowheads="1"/>
          </p:cNvSpPr>
          <p:nvPr>
            <p:ph type="body" idx="1"/>
          </p:nvPr>
        </p:nvSpPr>
        <p:spPr bwMode="auto">
          <a:xfrm>
            <a:off x="685800" y="1574800"/>
            <a:ext cx="777240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7124" name="Rectangle 4"/>
          <p:cNvSpPr>
            <a:spLocks noGrp="1" noChangeArrowheads="1"/>
          </p:cNvSpPr>
          <p:nvPr>
            <p:ph type="ftr" sz="quarter" idx="3"/>
          </p:nvPr>
        </p:nvSpPr>
        <p:spPr bwMode="auto">
          <a:xfrm>
            <a:off x="8458200" y="6170613"/>
            <a:ext cx="68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900"/>
            </a:lvl1pPr>
          </a:lstStyle>
          <a:p>
            <a:pPr fontAlgn="base">
              <a:spcBef>
                <a:spcPct val="0"/>
              </a:spcBef>
              <a:spcAft>
                <a:spcPct val="0"/>
              </a:spcAft>
              <a:defRPr/>
            </a:pPr>
            <a:r>
              <a:rPr lang="en-US">
                <a:solidFill>
                  <a:srgbClr val="000000"/>
                </a:solidFill>
                <a:cs typeface="Times New Roman" panose="02020603050405020304" pitchFamily="18" charset="0"/>
              </a:rPr>
              <a:t>Slide Number </a:t>
            </a:r>
          </a:p>
        </p:txBody>
      </p:sp>
      <p:pic>
        <p:nvPicPr>
          <p:cNvPr id="1029"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81900" y="6281738"/>
            <a:ext cx="13525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hdr="0" ftr="0" dt="0"/>
  <p:txStyles>
    <p:titleStyle>
      <a:lvl1pPr algn="l" rtl="0" eaLnBrk="0" fontAlgn="base" hangingPunct="0">
        <a:spcBef>
          <a:spcPct val="0"/>
        </a:spcBef>
        <a:spcAft>
          <a:spcPct val="0"/>
        </a:spcAft>
        <a:defRPr sz="2800">
          <a:solidFill>
            <a:srgbClr val="0085B4"/>
          </a:solidFill>
          <a:latin typeface="+mj-lt"/>
          <a:ea typeface="+mj-ea"/>
          <a:cs typeface="+mj-cs"/>
        </a:defRPr>
      </a:lvl1pPr>
      <a:lvl2pPr algn="l" rtl="0" eaLnBrk="0" fontAlgn="base" hangingPunct="0">
        <a:spcBef>
          <a:spcPct val="0"/>
        </a:spcBef>
        <a:spcAft>
          <a:spcPct val="0"/>
        </a:spcAft>
        <a:defRPr sz="2800">
          <a:solidFill>
            <a:srgbClr val="0085B4"/>
          </a:solidFill>
          <a:latin typeface="Calibri" pitchFamily="34" charset="0"/>
        </a:defRPr>
      </a:lvl2pPr>
      <a:lvl3pPr algn="l" rtl="0" eaLnBrk="0" fontAlgn="base" hangingPunct="0">
        <a:spcBef>
          <a:spcPct val="0"/>
        </a:spcBef>
        <a:spcAft>
          <a:spcPct val="0"/>
        </a:spcAft>
        <a:defRPr sz="2800">
          <a:solidFill>
            <a:srgbClr val="0085B4"/>
          </a:solidFill>
          <a:latin typeface="Calibri" pitchFamily="34" charset="0"/>
        </a:defRPr>
      </a:lvl3pPr>
      <a:lvl4pPr algn="l" rtl="0" eaLnBrk="0" fontAlgn="base" hangingPunct="0">
        <a:spcBef>
          <a:spcPct val="0"/>
        </a:spcBef>
        <a:spcAft>
          <a:spcPct val="0"/>
        </a:spcAft>
        <a:defRPr sz="2800">
          <a:solidFill>
            <a:srgbClr val="0085B4"/>
          </a:solidFill>
          <a:latin typeface="Calibri" pitchFamily="34" charset="0"/>
        </a:defRPr>
      </a:lvl4pPr>
      <a:lvl5pPr algn="l" rtl="0" eaLnBrk="0" fontAlgn="base" hangingPunct="0">
        <a:spcBef>
          <a:spcPct val="0"/>
        </a:spcBef>
        <a:spcAft>
          <a:spcPct val="0"/>
        </a:spcAft>
        <a:defRPr sz="2800">
          <a:solidFill>
            <a:srgbClr val="0085B4"/>
          </a:solidFill>
          <a:latin typeface="Calibri" pitchFamily="34" charset="0"/>
        </a:defRPr>
      </a:lvl5pPr>
      <a:lvl6pPr marL="457200" algn="l" rtl="0" fontAlgn="base">
        <a:spcBef>
          <a:spcPct val="0"/>
        </a:spcBef>
        <a:spcAft>
          <a:spcPct val="0"/>
        </a:spcAft>
        <a:defRPr sz="2800">
          <a:solidFill>
            <a:srgbClr val="0085B4"/>
          </a:solidFill>
          <a:latin typeface="Calibri" pitchFamily="34" charset="0"/>
        </a:defRPr>
      </a:lvl6pPr>
      <a:lvl7pPr marL="914400" algn="l" rtl="0" fontAlgn="base">
        <a:spcBef>
          <a:spcPct val="0"/>
        </a:spcBef>
        <a:spcAft>
          <a:spcPct val="0"/>
        </a:spcAft>
        <a:defRPr sz="2800">
          <a:solidFill>
            <a:srgbClr val="0085B4"/>
          </a:solidFill>
          <a:latin typeface="Calibri" pitchFamily="34" charset="0"/>
        </a:defRPr>
      </a:lvl7pPr>
      <a:lvl8pPr marL="1371600" algn="l" rtl="0" fontAlgn="base">
        <a:spcBef>
          <a:spcPct val="0"/>
        </a:spcBef>
        <a:spcAft>
          <a:spcPct val="0"/>
        </a:spcAft>
        <a:defRPr sz="2800">
          <a:solidFill>
            <a:srgbClr val="0085B4"/>
          </a:solidFill>
          <a:latin typeface="Calibri" pitchFamily="34" charset="0"/>
        </a:defRPr>
      </a:lvl8pPr>
      <a:lvl9pPr marL="1828800" algn="l" rtl="0" fontAlgn="base">
        <a:spcBef>
          <a:spcPct val="0"/>
        </a:spcBef>
        <a:spcAft>
          <a:spcPct val="0"/>
        </a:spcAft>
        <a:defRPr sz="2800">
          <a:solidFill>
            <a:srgbClr val="0085B4"/>
          </a:solidFill>
          <a:latin typeface="Calibri" pitchFamily="34" charset="0"/>
        </a:defRPr>
      </a:lvl9pPr>
    </p:titleStyle>
    <p:bodyStyle>
      <a:lvl1pPr marL="342900" indent="-342900" algn="l" rtl="0" eaLnBrk="0" fontAlgn="base" hangingPunct="0">
        <a:spcBef>
          <a:spcPct val="20000"/>
        </a:spcBef>
        <a:spcAft>
          <a:spcPct val="0"/>
        </a:spcAft>
        <a:buClr>
          <a:schemeClr val="tx2"/>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Times New Roman" panose="02020603050405020304" pitchFamily="18" charset="0"/>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Char char="•"/>
        <a:defRPr>
          <a:solidFill>
            <a:schemeClr val="tx1"/>
          </a:solidFill>
          <a:latin typeface="+mn-lt"/>
        </a:defRPr>
      </a:lvl3pPr>
      <a:lvl4pPr marL="1600200" indent="-228600" algn="l" rtl="0" eaLnBrk="0" fontAlgn="base" hangingPunct="0">
        <a:spcBef>
          <a:spcPct val="20000"/>
        </a:spcBef>
        <a:spcAft>
          <a:spcPct val="0"/>
        </a:spcAft>
        <a:buClr>
          <a:schemeClr val="tx2"/>
        </a:buClr>
        <a:buChar char="–"/>
        <a:defRPr sz="1600">
          <a:solidFill>
            <a:schemeClr val="tx1"/>
          </a:solidFill>
          <a:latin typeface="+mn-lt"/>
        </a:defRPr>
      </a:lvl4pPr>
      <a:lvl5pPr marL="2057400" indent="-228600" algn="l" rtl="0" eaLnBrk="0" fontAlgn="base" hangingPunct="0">
        <a:spcBef>
          <a:spcPct val="20000"/>
        </a:spcBef>
        <a:spcAft>
          <a:spcPct val="0"/>
        </a:spcAft>
        <a:buClr>
          <a:schemeClr val="tx2"/>
        </a:buClr>
        <a:buChar char="»"/>
        <a:defRPr sz="1600">
          <a:solidFill>
            <a:schemeClr val="tx1"/>
          </a:solidFill>
          <a:latin typeface="+mn-lt"/>
        </a:defRPr>
      </a:lvl5pPr>
      <a:lvl6pPr marL="2514600" indent="-228600" algn="l" rtl="0" fontAlgn="base">
        <a:spcBef>
          <a:spcPct val="20000"/>
        </a:spcBef>
        <a:spcAft>
          <a:spcPct val="0"/>
        </a:spcAft>
        <a:buClr>
          <a:schemeClr val="tx2"/>
        </a:buClr>
        <a:buChar char="»"/>
        <a:defRPr sz="1600">
          <a:solidFill>
            <a:schemeClr val="tx1"/>
          </a:solidFill>
          <a:latin typeface="+mn-lt"/>
        </a:defRPr>
      </a:lvl6pPr>
      <a:lvl7pPr marL="2971800" indent="-228600" algn="l" rtl="0" fontAlgn="base">
        <a:spcBef>
          <a:spcPct val="20000"/>
        </a:spcBef>
        <a:spcAft>
          <a:spcPct val="0"/>
        </a:spcAft>
        <a:buClr>
          <a:schemeClr val="tx2"/>
        </a:buClr>
        <a:buChar char="»"/>
        <a:defRPr sz="1600">
          <a:solidFill>
            <a:schemeClr val="tx1"/>
          </a:solidFill>
          <a:latin typeface="+mn-lt"/>
        </a:defRPr>
      </a:lvl7pPr>
      <a:lvl8pPr marL="3429000" indent="-228600" algn="l" rtl="0" fontAlgn="base">
        <a:spcBef>
          <a:spcPct val="20000"/>
        </a:spcBef>
        <a:spcAft>
          <a:spcPct val="0"/>
        </a:spcAft>
        <a:buClr>
          <a:schemeClr val="tx2"/>
        </a:buClr>
        <a:buChar char="»"/>
        <a:defRPr sz="1600">
          <a:solidFill>
            <a:schemeClr val="tx1"/>
          </a:solidFill>
          <a:latin typeface="+mn-lt"/>
        </a:defRPr>
      </a:lvl8pPr>
      <a:lvl9pPr marL="3886200" indent="-228600" algn="l" rtl="0" fontAlgn="base">
        <a:spcBef>
          <a:spcPct val="20000"/>
        </a:spcBef>
        <a:spcAft>
          <a:spcPct val="0"/>
        </a:spcAft>
        <a:buClr>
          <a:schemeClr val="tx2"/>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77863" y="228600"/>
            <a:ext cx="7788275" cy="105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Title: </a:t>
            </a:r>
          </a:p>
        </p:txBody>
      </p:sp>
      <p:sp>
        <p:nvSpPr>
          <p:cNvPr id="1027" name="Rectangle 3"/>
          <p:cNvSpPr>
            <a:spLocks noGrp="1" noChangeArrowheads="1"/>
          </p:cNvSpPr>
          <p:nvPr>
            <p:ph type="body" idx="1"/>
          </p:nvPr>
        </p:nvSpPr>
        <p:spPr bwMode="auto">
          <a:xfrm>
            <a:off x="685800" y="1574800"/>
            <a:ext cx="777240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7124" name="Rectangle 4"/>
          <p:cNvSpPr>
            <a:spLocks noGrp="1" noChangeArrowheads="1"/>
          </p:cNvSpPr>
          <p:nvPr>
            <p:ph type="ftr" sz="quarter" idx="3"/>
          </p:nvPr>
        </p:nvSpPr>
        <p:spPr bwMode="auto">
          <a:xfrm>
            <a:off x="8458200" y="6170613"/>
            <a:ext cx="68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900"/>
            </a:lvl1pPr>
          </a:lstStyle>
          <a:p>
            <a:pPr fontAlgn="base">
              <a:spcBef>
                <a:spcPct val="0"/>
              </a:spcBef>
              <a:spcAft>
                <a:spcPct val="0"/>
              </a:spcAft>
              <a:defRPr/>
            </a:pPr>
            <a:r>
              <a:rPr lang="en-US">
                <a:solidFill>
                  <a:srgbClr val="000000"/>
                </a:solidFill>
                <a:cs typeface="Times New Roman" panose="02020603050405020304" pitchFamily="18" charset="0"/>
              </a:rPr>
              <a:t>Slide Number </a:t>
            </a:r>
          </a:p>
        </p:txBody>
      </p:sp>
      <p:pic>
        <p:nvPicPr>
          <p:cNvPr id="1029"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81900" y="6281738"/>
            <a:ext cx="13525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hdr="0" ftr="0" dt="0"/>
  <p:txStyles>
    <p:titleStyle>
      <a:lvl1pPr algn="l" rtl="0" eaLnBrk="0" fontAlgn="base" hangingPunct="0">
        <a:spcBef>
          <a:spcPct val="0"/>
        </a:spcBef>
        <a:spcAft>
          <a:spcPct val="0"/>
        </a:spcAft>
        <a:defRPr sz="2800">
          <a:solidFill>
            <a:srgbClr val="0085B4"/>
          </a:solidFill>
          <a:latin typeface="+mj-lt"/>
          <a:ea typeface="+mj-ea"/>
          <a:cs typeface="+mj-cs"/>
        </a:defRPr>
      </a:lvl1pPr>
      <a:lvl2pPr algn="l" rtl="0" eaLnBrk="0" fontAlgn="base" hangingPunct="0">
        <a:spcBef>
          <a:spcPct val="0"/>
        </a:spcBef>
        <a:spcAft>
          <a:spcPct val="0"/>
        </a:spcAft>
        <a:defRPr sz="2800">
          <a:solidFill>
            <a:srgbClr val="0085B4"/>
          </a:solidFill>
          <a:latin typeface="Calibri" pitchFamily="34" charset="0"/>
        </a:defRPr>
      </a:lvl2pPr>
      <a:lvl3pPr algn="l" rtl="0" eaLnBrk="0" fontAlgn="base" hangingPunct="0">
        <a:spcBef>
          <a:spcPct val="0"/>
        </a:spcBef>
        <a:spcAft>
          <a:spcPct val="0"/>
        </a:spcAft>
        <a:defRPr sz="2800">
          <a:solidFill>
            <a:srgbClr val="0085B4"/>
          </a:solidFill>
          <a:latin typeface="Calibri" pitchFamily="34" charset="0"/>
        </a:defRPr>
      </a:lvl3pPr>
      <a:lvl4pPr algn="l" rtl="0" eaLnBrk="0" fontAlgn="base" hangingPunct="0">
        <a:spcBef>
          <a:spcPct val="0"/>
        </a:spcBef>
        <a:spcAft>
          <a:spcPct val="0"/>
        </a:spcAft>
        <a:defRPr sz="2800">
          <a:solidFill>
            <a:srgbClr val="0085B4"/>
          </a:solidFill>
          <a:latin typeface="Calibri" pitchFamily="34" charset="0"/>
        </a:defRPr>
      </a:lvl4pPr>
      <a:lvl5pPr algn="l" rtl="0" eaLnBrk="0" fontAlgn="base" hangingPunct="0">
        <a:spcBef>
          <a:spcPct val="0"/>
        </a:spcBef>
        <a:spcAft>
          <a:spcPct val="0"/>
        </a:spcAft>
        <a:defRPr sz="2800">
          <a:solidFill>
            <a:srgbClr val="0085B4"/>
          </a:solidFill>
          <a:latin typeface="Calibri" pitchFamily="34" charset="0"/>
        </a:defRPr>
      </a:lvl5pPr>
      <a:lvl6pPr marL="457200" algn="l" rtl="0" fontAlgn="base">
        <a:spcBef>
          <a:spcPct val="0"/>
        </a:spcBef>
        <a:spcAft>
          <a:spcPct val="0"/>
        </a:spcAft>
        <a:defRPr sz="2800">
          <a:solidFill>
            <a:srgbClr val="0085B4"/>
          </a:solidFill>
          <a:latin typeface="Calibri" pitchFamily="34" charset="0"/>
        </a:defRPr>
      </a:lvl6pPr>
      <a:lvl7pPr marL="914400" algn="l" rtl="0" fontAlgn="base">
        <a:spcBef>
          <a:spcPct val="0"/>
        </a:spcBef>
        <a:spcAft>
          <a:spcPct val="0"/>
        </a:spcAft>
        <a:defRPr sz="2800">
          <a:solidFill>
            <a:srgbClr val="0085B4"/>
          </a:solidFill>
          <a:latin typeface="Calibri" pitchFamily="34" charset="0"/>
        </a:defRPr>
      </a:lvl7pPr>
      <a:lvl8pPr marL="1371600" algn="l" rtl="0" fontAlgn="base">
        <a:spcBef>
          <a:spcPct val="0"/>
        </a:spcBef>
        <a:spcAft>
          <a:spcPct val="0"/>
        </a:spcAft>
        <a:defRPr sz="2800">
          <a:solidFill>
            <a:srgbClr val="0085B4"/>
          </a:solidFill>
          <a:latin typeface="Calibri" pitchFamily="34" charset="0"/>
        </a:defRPr>
      </a:lvl8pPr>
      <a:lvl9pPr marL="1828800" algn="l" rtl="0" fontAlgn="base">
        <a:spcBef>
          <a:spcPct val="0"/>
        </a:spcBef>
        <a:spcAft>
          <a:spcPct val="0"/>
        </a:spcAft>
        <a:defRPr sz="2800">
          <a:solidFill>
            <a:srgbClr val="0085B4"/>
          </a:solidFill>
          <a:latin typeface="Calibri" pitchFamily="34" charset="0"/>
        </a:defRPr>
      </a:lvl9pPr>
    </p:titleStyle>
    <p:bodyStyle>
      <a:lvl1pPr marL="342900" indent="-342900" algn="l" rtl="0" eaLnBrk="0" fontAlgn="base" hangingPunct="0">
        <a:spcBef>
          <a:spcPct val="20000"/>
        </a:spcBef>
        <a:spcAft>
          <a:spcPct val="0"/>
        </a:spcAft>
        <a:buClr>
          <a:schemeClr val="tx2"/>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Times New Roman" panose="02020603050405020304" pitchFamily="18" charset="0"/>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Char char="•"/>
        <a:defRPr>
          <a:solidFill>
            <a:schemeClr val="tx1"/>
          </a:solidFill>
          <a:latin typeface="+mn-lt"/>
        </a:defRPr>
      </a:lvl3pPr>
      <a:lvl4pPr marL="1600200" indent="-228600" algn="l" rtl="0" eaLnBrk="0" fontAlgn="base" hangingPunct="0">
        <a:spcBef>
          <a:spcPct val="20000"/>
        </a:spcBef>
        <a:spcAft>
          <a:spcPct val="0"/>
        </a:spcAft>
        <a:buClr>
          <a:schemeClr val="tx2"/>
        </a:buClr>
        <a:buChar char="–"/>
        <a:defRPr sz="1600">
          <a:solidFill>
            <a:schemeClr val="tx1"/>
          </a:solidFill>
          <a:latin typeface="+mn-lt"/>
        </a:defRPr>
      </a:lvl4pPr>
      <a:lvl5pPr marL="2057400" indent="-228600" algn="l" rtl="0" eaLnBrk="0" fontAlgn="base" hangingPunct="0">
        <a:spcBef>
          <a:spcPct val="20000"/>
        </a:spcBef>
        <a:spcAft>
          <a:spcPct val="0"/>
        </a:spcAft>
        <a:buClr>
          <a:schemeClr val="tx2"/>
        </a:buClr>
        <a:buChar char="»"/>
        <a:defRPr sz="1600">
          <a:solidFill>
            <a:schemeClr val="tx1"/>
          </a:solidFill>
          <a:latin typeface="+mn-lt"/>
        </a:defRPr>
      </a:lvl5pPr>
      <a:lvl6pPr marL="2514600" indent="-228600" algn="l" rtl="0" fontAlgn="base">
        <a:spcBef>
          <a:spcPct val="20000"/>
        </a:spcBef>
        <a:spcAft>
          <a:spcPct val="0"/>
        </a:spcAft>
        <a:buClr>
          <a:schemeClr val="tx2"/>
        </a:buClr>
        <a:buChar char="»"/>
        <a:defRPr sz="1600">
          <a:solidFill>
            <a:schemeClr val="tx1"/>
          </a:solidFill>
          <a:latin typeface="+mn-lt"/>
        </a:defRPr>
      </a:lvl6pPr>
      <a:lvl7pPr marL="2971800" indent="-228600" algn="l" rtl="0" fontAlgn="base">
        <a:spcBef>
          <a:spcPct val="20000"/>
        </a:spcBef>
        <a:spcAft>
          <a:spcPct val="0"/>
        </a:spcAft>
        <a:buClr>
          <a:schemeClr val="tx2"/>
        </a:buClr>
        <a:buChar char="»"/>
        <a:defRPr sz="1600">
          <a:solidFill>
            <a:schemeClr val="tx1"/>
          </a:solidFill>
          <a:latin typeface="+mn-lt"/>
        </a:defRPr>
      </a:lvl7pPr>
      <a:lvl8pPr marL="3429000" indent="-228600" algn="l" rtl="0" fontAlgn="base">
        <a:spcBef>
          <a:spcPct val="20000"/>
        </a:spcBef>
        <a:spcAft>
          <a:spcPct val="0"/>
        </a:spcAft>
        <a:buClr>
          <a:schemeClr val="tx2"/>
        </a:buClr>
        <a:buChar char="»"/>
        <a:defRPr sz="1600">
          <a:solidFill>
            <a:schemeClr val="tx1"/>
          </a:solidFill>
          <a:latin typeface="+mn-lt"/>
        </a:defRPr>
      </a:lvl8pPr>
      <a:lvl9pPr marL="3886200" indent="-228600" algn="l" rtl="0" fontAlgn="base">
        <a:spcBef>
          <a:spcPct val="20000"/>
        </a:spcBef>
        <a:spcAft>
          <a:spcPct val="0"/>
        </a:spcAft>
        <a:buClr>
          <a:schemeClr val="tx2"/>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77863" y="228600"/>
            <a:ext cx="7788275" cy="105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Title: </a:t>
            </a:r>
          </a:p>
        </p:txBody>
      </p:sp>
      <p:sp>
        <p:nvSpPr>
          <p:cNvPr id="1027" name="Rectangle 3"/>
          <p:cNvSpPr>
            <a:spLocks noGrp="1" noChangeArrowheads="1"/>
          </p:cNvSpPr>
          <p:nvPr>
            <p:ph type="body" idx="1"/>
          </p:nvPr>
        </p:nvSpPr>
        <p:spPr bwMode="auto">
          <a:xfrm>
            <a:off x="685800" y="1574800"/>
            <a:ext cx="777240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7124" name="Rectangle 4"/>
          <p:cNvSpPr>
            <a:spLocks noGrp="1" noChangeArrowheads="1"/>
          </p:cNvSpPr>
          <p:nvPr>
            <p:ph type="ftr" sz="quarter" idx="3"/>
          </p:nvPr>
        </p:nvSpPr>
        <p:spPr bwMode="auto">
          <a:xfrm>
            <a:off x="8458200" y="6170613"/>
            <a:ext cx="68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900"/>
            </a:lvl1pPr>
          </a:lstStyle>
          <a:p>
            <a:pPr fontAlgn="base">
              <a:spcBef>
                <a:spcPct val="0"/>
              </a:spcBef>
              <a:spcAft>
                <a:spcPct val="0"/>
              </a:spcAft>
              <a:defRPr/>
            </a:pPr>
            <a:r>
              <a:rPr lang="en-US">
                <a:solidFill>
                  <a:srgbClr val="000000"/>
                </a:solidFill>
                <a:cs typeface="Times New Roman" panose="02020603050405020304" pitchFamily="18" charset="0"/>
              </a:rPr>
              <a:t>Slide Number </a:t>
            </a:r>
          </a:p>
        </p:txBody>
      </p:sp>
      <p:pic>
        <p:nvPicPr>
          <p:cNvPr id="1029"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81900" y="6281738"/>
            <a:ext cx="13525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hdr="0" ftr="0" dt="0"/>
  <p:txStyles>
    <p:titleStyle>
      <a:lvl1pPr algn="l" rtl="0" eaLnBrk="0" fontAlgn="base" hangingPunct="0">
        <a:spcBef>
          <a:spcPct val="0"/>
        </a:spcBef>
        <a:spcAft>
          <a:spcPct val="0"/>
        </a:spcAft>
        <a:defRPr sz="2800">
          <a:solidFill>
            <a:srgbClr val="0085B4"/>
          </a:solidFill>
          <a:latin typeface="+mj-lt"/>
          <a:ea typeface="+mj-ea"/>
          <a:cs typeface="+mj-cs"/>
        </a:defRPr>
      </a:lvl1pPr>
      <a:lvl2pPr algn="l" rtl="0" eaLnBrk="0" fontAlgn="base" hangingPunct="0">
        <a:spcBef>
          <a:spcPct val="0"/>
        </a:spcBef>
        <a:spcAft>
          <a:spcPct val="0"/>
        </a:spcAft>
        <a:defRPr sz="2800">
          <a:solidFill>
            <a:srgbClr val="0085B4"/>
          </a:solidFill>
          <a:latin typeface="Calibri" pitchFamily="34" charset="0"/>
        </a:defRPr>
      </a:lvl2pPr>
      <a:lvl3pPr algn="l" rtl="0" eaLnBrk="0" fontAlgn="base" hangingPunct="0">
        <a:spcBef>
          <a:spcPct val="0"/>
        </a:spcBef>
        <a:spcAft>
          <a:spcPct val="0"/>
        </a:spcAft>
        <a:defRPr sz="2800">
          <a:solidFill>
            <a:srgbClr val="0085B4"/>
          </a:solidFill>
          <a:latin typeface="Calibri" pitchFamily="34" charset="0"/>
        </a:defRPr>
      </a:lvl3pPr>
      <a:lvl4pPr algn="l" rtl="0" eaLnBrk="0" fontAlgn="base" hangingPunct="0">
        <a:spcBef>
          <a:spcPct val="0"/>
        </a:spcBef>
        <a:spcAft>
          <a:spcPct val="0"/>
        </a:spcAft>
        <a:defRPr sz="2800">
          <a:solidFill>
            <a:srgbClr val="0085B4"/>
          </a:solidFill>
          <a:latin typeface="Calibri" pitchFamily="34" charset="0"/>
        </a:defRPr>
      </a:lvl4pPr>
      <a:lvl5pPr algn="l" rtl="0" eaLnBrk="0" fontAlgn="base" hangingPunct="0">
        <a:spcBef>
          <a:spcPct val="0"/>
        </a:spcBef>
        <a:spcAft>
          <a:spcPct val="0"/>
        </a:spcAft>
        <a:defRPr sz="2800">
          <a:solidFill>
            <a:srgbClr val="0085B4"/>
          </a:solidFill>
          <a:latin typeface="Calibri" pitchFamily="34" charset="0"/>
        </a:defRPr>
      </a:lvl5pPr>
      <a:lvl6pPr marL="457200" algn="l" rtl="0" fontAlgn="base">
        <a:spcBef>
          <a:spcPct val="0"/>
        </a:spcBef>
        <a:spcAft>
          <a:spcPct val="0"/>
        </a:spcAft>
        <a:defRPr sz="2800">
          <a:solidFill>
            <a:srgbClr val="0085B4"/>
          </a:solidFill>
          <a:latin typeface="Calibri" pitchFamily="34" charset="0"/>
        </a:defRPr>
      </a:lvl6pPr>
      <a:lvl7pPr marL="914400" algn="l" rtl="0" fontAlgn="base">
        <a:spcBef>
          <a:spcPct val="0"/>
        </a:spcBef>
        <a:spcAft>
          <a:spcPct val="0"/>
        </a:spcAft>
        <a:defRPr sz="2800">
          <a:solidFill>
            <a:srgbClr val="0085B4"/>
          </a:solidFill>
          <a:latin typeface="Calibri" pitchFamily="34" charset="0"/>
        </a:defRPr>
      </a:lvl7pPr>
      <a:lvl8pPr marL="1371600" algn="l" rtl="0" fontAlgn="base">
        <a:spcBef>
          <a:spcPct val="0"/>
        </a:spcBef>
        <a:spcAft>
          <a:spcPct val="0"/>
        </a:spcAft>
        <a:defRPr sz="2800">
          <a:solidFill>
            <a:srgbClr val="0085B4"/>
          </a:solidFill>
          <a:latin typeface="Calibri" pitchFamily="34" charset="0"/>
        </a:defRPr>
      </a:lvl8pPr>
      <a:lvl9pPr marL="1828800" algn="l" rtl="0" fontAlgn="base">
        <a:spcBef>
          <a:spcPct val="0"/>
        </a:spcBef>
        <a:spcAft>
          <a:spcPct val="0"/>
        </a:spcAft>
        <a:defRPr sz="2800">
          <a:solidFill>
            <a:srgbClr val="0085B4"/>
          </a:solidFill>
          <a:latin typeface="Calibri" pitchFamily="34" charset="0"/>
        </a:defRPr>
      </a:lvl9pPr>
    </p:titleStyle>
    <p:bodyStyle>
      <a:lvl1pPr marL="342900" indent="-342900" algn="l" rtl="0" eaLnBrk="0" fontAlgn="base" hangingPunct="0">
        <a:spcBef>
          <a:spcPct val="20000"/>
        </a:spcBef>
        <a:spcAft>
          <a:spcPct val="0"/>
        </a:spcAft>
        <a:buClr>
          <a:schemeClr val="tx2"/>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Times New Roman" panose="02020603050405020304" pitchFamily="18" charset="0"/>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Char char="•"/>
        <a:defRPr>
          <a:solidFill>
            <a:schemeClr val="tx1"/>
          </a:solidFill>
          <a:latin typeface="+mn-lt"/>
        </a:defRPr>
      </a:lvl3pPr>
      <a:lvl4pPr marL="1600200" indent="-228600" algn="l" rtl="0" eaLnBrk="0" fontAlgn="base" hangingPunct="0">
        <a:spcBef>
          <a:spcPct val="20000"/>
        </a:spcBef>
        <a:spcAft>
          <a:spcPct val="0"/>
        </a:spcAft>
        <a:buClr>
          <a:schemeClr val="tx2"/>
        </a:buClr>
        <a:buChar char="–"/>
        <a:defRPr sz="1600">
          <a:solidFill>
            <a:schemeClr val="tx1"/>
          </a:solidFill>
          <a:latin typeface="+mn-lt"/>
        </a:defRPr>
      </a:lvl4pPr>
      <a:lvl5pPr marL="2057400" indent="-228600" algn="l" rtl="0" eaLnBrk="0" fontAlgn="base" hangingPunct="0">
        <a:spcBef>
          <a:spcPct val="20000"/>
        </a:spcBef>
        <a:spcAft>
          <a:spcPct val="0"/>
        </a:spcAft>
        <a:buClr>
          <a:schemeClr val="tx2"/>
        </a:buClr>
        <a:buChar char="»"/>
        <a:defRPr sz="1600">
          <a:solidFill>
            <a:schemeClr val="tx1"/>
          </a:solidFill>
          <a:latin typeface="+mn-lt"/>
        </a:defRPr>
      </a:lvl5pPr>
      <a:lvl6pPr marL="2514600" indent="-228600" algn="l" rtl="0" fontAlgn="base">
        <a:spcBef>
          <a:spcPct val="20000"/>
        </a:spcBef>
        <a:spcAft>
          <a:spcPct val="0"/>
        </a:spcAft>
        <a:buClr>
          <a:schemeClr val="tx2"/>
        </a:buClr>
        <a:buChar char="»"/>
        <a:defRPr sz="1600">
          <a:solidFill>
            <a:schemeClr val="tx1"/>
          </a:solidFill>
          <a:latin typeface="+mn-lt"/>
        </a:defRPr>
      </a:lvl6pPr>
      <a:lvl7pPr marL="2971800" indent="-228600" algn="l" rtl="0" fontAlgn="base">
        <a:spcBef>
          <a:spcPct val="20000"/>
        </a:spcBef>
        <a:spcAft>
          <a:spcPct val="0"/>
        </a:spcAft>
        <a:buClr>
          <a:schemeClr val="tx2"/>
        </a:buClr>
        <a:buChar char="»"/>
        <a:defRPr sz="1600">
          <a:solidFill>
            <a:schemeClr val="tx1"/>
          </a:solidFill>
          <a:latin typeface="+mn-lt"/>
        </a:defRPr>
      </a:lvl7pPr>
      <a:lvl8pPr marL="3429000" indent="-228600" algn="l" rtl="0" fontAlgn="base">
        <a:spcBef>
          <a:spcPct val="20000"/>
        </a:spcBef>
        <a:spcAft>
          <a:spcPct val="0"/>
        </a:spcAft>
        <a:buClr>
          <a:schemeClr val="tx2"/>
        </a:buClr>
        <a:buChar char="»"/>
        <a:defRPr sz="1600">
          <a:solidFill>
            <a:schemeClr val="tx1"/>
          </a:solidFill>
          <a:latin typeface="+mn-lt"/>
        </a:defRPr>
      </a:lvl8pPr>
      <a:lvl9pPr marL="3886200" indent="-228600" algn="l" rtl="0" fontAlgn="base">
        <a:spcBef>
          <a:spcPct val="20000"/>
        </a:spcBef>
        <a:spcAft>
          <a:spcPct val="0"/>
        </a:spcAft>
        <a:buClr>
          <a:schemeClr val="tx2"/>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77863" y="228600"/>
            <a:ext cx="7788275" cy="105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Title: </a:t>
            </a:r>
          </a:p>
        </p:txBody>
      </p:sp>
      <p:sp>
        <p:nvSpPr>
          <p:cNvPr id="1027" name="Rectangle 3"/>
          <p:cNvSpPr>
            <a:spLocks noGrp="1" noChangeArrowheads="1"/>
          </p:cNvSpPr>
          <p:nvPr>
            <p:ph type="body" idx="1"/>
          </p:nvPr>
        </p:nvSpPr>
        <p:spPr bwMode="auto">
          <a:xfrm>
            <a:off x="685800" y="1574800"/>
            <a:ext cx="777240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7124" name="Rectangle 4"/>
          <p:cNvSpPr>
            <a:spLocks noGrp="1" noChangeArrowheads="1"/>
          </p:cNvSpPr>
          <p:nvPr>
            <p:ph type="ftr" sz="quarter" idx="3"/>
          </p:nvPr>
        </p:nvSpPr>
        <p:spPr bwMode="auto">
          <a:xfrm>
            <a:off x="8458200" y="6170613"/>
            <a:ext cx="68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900"/>
            </a:lvl1pPr>
          </a:lstStyle>
          <a:p>
            <a:pPr fontAlgn="base">
              <a:spcBef>
                <a:spcPct val="0"/>
              </a:spcBef>
              <a:spcAft>
                <a:spcPct val="0"/>
              </a:spcAft>
              <a:defRPr/>
            </a:pPr>
            <a:r>
              <a:rPr lang="en-US">
                <a:solidFill>
                  <a:srgbClr val="000000"/>
                </a:solidFill>
                <a:cs typeface="Times New Roman" panose="02020603050405020304" pitchFamily="18" charset="0"/>
              </a:rPr>
              <a:t>Slide Number </a:t>
            </a:r>
          </a:p>
        </p:txBody>
      </p:sp>
      <p:pic>
        <p:nvPicPr>
          <p:cNvPr id="1029"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81900" y="6281738"/>
            <a:ext cx="13525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hdr="0" ftr="0" dt="0"/>
  <p:txStyles>
    <p:titleStyle>
      <a:lvl1pPr algn="l" rtl="0" eaLnBrk="0" fontAlgn="base" hangingPunct="0">
        <a:spcBef>
          <a:spcPct val="0"/>
        </a:spcBef>
        <a:spcAft>
          <a:spcPct val="0"/>
        </a:spcAft>
        <a:defRPr sz="2800">
          <a:solidFill>
            <a:srgbClr val="0085B4"/>
          </a:solidFill>
          <a:latin typeface="+mj-lt"/>
          <a:ea typeface="+mj-ea"/>
          <a:cs typeface="+mj-cs"/>
        </a:defRPr>
      </a:lvl1pPr>
      <a:lvl2pPr algn="l" rtl="0" eaLnBrk="0" fontAlgn="base" hangingPunct="0">
        <a:spcBef>
          <a:spcPct val="0"/>
        </a:spcBef>
        <a:spcAft>
          <a:spcPct val="0"/>
        </a:spcAft>
        <a:defRPr sz="2800">
          <a:solidFill>
            <a:srgbClr val="0085B4"/>
          </a:solidFill>
          <a:latin typeface="Calibri" pitchFamily="34" charset="0"/>
        </a:defRPr>
      </a:lvl2pPr>
      <a:lvl3pPr algn="l" rtl="0" eaLnBrk="0" fontAlgn="base" hangingPunct="0">
        <a:spcBef>
          <a:spcPct val="0"/>
        </a:spcBef>
        <a:spcAft>
          <a:spcPct val="0"/>
        </a:spcAft>
        <a:defRPr sz="2800">
          <a:solidFill>
            <a:srgbClr val="0085B4"/>
          </a:solidFill>
          <a:latin typeface="Calibri" pitchFamily="34" charset="0"/>
        </a:defRPr>
      </a:lvl3pPr>
      <a:lvl4pPr algn="l" rtl="0" eaLnBrk="0" fontAlgn="base" hangingPunct="0">
        <a:spcBef>
          <a:spcPct val="0"/>
        </a:spcBef>
        <a:spcAft>
          <a:spcPct val="0"/>
        </a:spcAft>
        <a:defRPr sz="2800">
          <a:solidFill>
            <a:srgbClr val="0085B4"/>
          </a:solidFill>
          <a:latin typeface="Calibri" pitchFamily="34" charset="0"/>
        </a:defRPr>
      </a:lvl4pPr>
      <a:lvl5pPr algn="l" rtl="0" eaLnBrk="0" fontAlgn="base" hangingPunct="0">
        <a:spcBef>
          <a:spcPct val="0"/>
        </a:spcBef>
        <a:spcAft>
          <a:spcPct val="0"/>
        </a:spcAft>
        <a:defRPr sz="2800">
          <a:solidFill>
            <a:srgbClr val="0085B4"/>
          </a:solidFill>
          <a:latin typeface="Calibri" pitchFamily="34" charset="0"/>
        </a:defRPr>
      </a:lvl5pPr>
      <a:lvl6pPr marL="457200" algn="l" rtl="0" fontAlgn="base">
        <a:spcBef>
          <a:spcPct val="0"/>
        </a:spcBef>
        <a:spcAft>
          <a:spcPct val="0"/>
        </a:spcAft>
        <a:defRPr sz="2800">
          <a:solidFill>
            <a:srgbClr val="0085B4"/>
          </a:solidFill>
          <a:latin typeface="Calibri" pitchFamily="34" charset="0"/>
        </a:defRPr>
      </a:lvl6pPr>
      <a:lvl7pPr marL="914400" algn="l" rtl="0" fontAlgn="base">
        <a:spcBef>
          <a:spcPct val="0"/>
        </a:spcBef>
        <a:spcAft>
          <a:spcPct val="0"/>
        </a:spcAft>
        <a:defRPr sz="2800">
          <a:solidFill>
            <a:srgbClr val="0085B4"/>
          </a:solidFill>
          <a:latin typeface="Calibri" pitchFamily="34" charset="0"/>
        </a:defRPr>
      </a:lvl7pPr>
      <a:lvl8pPr marL="1371600" algn="l" rtl="0" fontAlgn="base">
        <a:spcBef>
          <a:spcPct val="0"/>
        </a:spcBef>
        <a:spcAft>
          <a:spcPct val="0"/>
        </a:spcAft>
        <a:defRPr sz="2800">
          <a:solidFill>
            <a:srgbClr val="0085B4"/>
          </a:solidFill>
          <a:latin typeface="Calibri" pitchFamily="34" charset="0"/>
        </a:defRPr>
      </a:lvl8pPr>
      <a:lvl9pPr marL="1828800" algn="l" rtl="0" fontAlgn="base">
        <a:spcBef>
          <a:spcPct val="0"/>
        </a:spcBef>
        <a:spcAft>
          <a:spcPct val="0"/>
        </a:spcAft>
        <a:defRPr sz="2800">
          <a:solidFill>
            <a:srgbClr val="0085B4"/>
          </a:solidFill>
          <a:latin typeface="Calibri" pitchFamily="34" charset="0"/>
        </a:defRPr>
      </a:lvl9pPr>
    </p:titleStyle>
    <p:bodyStyle>
      <a:lvl1pPr marL="342900" indent="-342900" algn="l" rtl="0" eaLnBrk="0" fontAlgn="base" hangingPunct="0">
        <a:spcBef>
          <a:spcPct val="20000"/>
        </a:spcBef>
        <a:spcAft>
          <a:spcPct val="0"/>
        </a:spcAft>
        <a:buClr>
          <a:schemeClr val="tx2"/>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Times New Roman" panose="02020603050405020304" pitchFamily="18" charset="0"/>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Char char="•"/>
        <a:defRPr>
          <a:solidFill>
            <a:schemeClr val="tx1"/>
          </a:solidFill>
          <a:latin typeface="+mn-lt"/>
        </a:defRPr>
      </a:lvl3pPr>
      <a:lvl4pPr marL="1600200" indent="-228600" algn="l" rtl="0" eaLnBrk="0" fontAlgn="base" hangingPunct="0">
        <a:spcBef>
          <a:spcPct val="20000"/>
        </a:spcBef>
        <a:spcAft>
          <a:spcPct val="0"/>
        </a:spcAft>
        <a:buClr>
          <a:schemeClr val="tx2"/>
        </a:buClr>
        <a:buChar char="–"/>
        <a:defRPr sz="1600">
          <a:solidFill>
            <a:schemeClr val="tx1"/>
          </a:solidFill>
          <a:latin typeface="+mn-lt"/>
        </a:defRPr>
      </a:lvl4pPr>
      <a:lvl5pPr marL="2057400" indent="-228600" algn="l" rtl="0" eaLnBrk="0" fontAlgn="base" hangingPunct="0">
        <a:spcBef>
          <a:spcPct val="20000"/>
        </a:spcBef>
        <a:spcAft>
          <a:spcPct val="0"/>
        </a:spcAft>
        <a:buClr>
          <a:schemeClr val="tx2"/>
        </a:buClr>
        <a:buChar char="»"/>
        <a:defRPr sz="1600">
          <a:solidFill>
            <a:schemeClr val="tx1"/>
          </a:solidFill>
          <a:latin typeface="+mn-lt"/>
        </a:defRPr>
      </a:lvl5pPr>
      <a:lvl6pPr marL="2514600" indent="-228600" algn="l" rtl="0" fontAlgn="base">
        <a:spcBef>
          <a:spcPct val="20000"/>
        </a:spcBef>
        <a:spcAft>
          <a:spcPct val="0"/>
        </a:spcAft>
        <a:buClr>
          <a:schemeClr val="tx2"/>
        </a:buClr>
        <a:buChar char="»"/>
        <a:defRPr sz="1600">
          <a:solidFill>
            <a:schemeClr val="tx1"/>
          </a:solidFill>
          <a:latin typeface="+mn-lt"/>
        </a:defRPr>
      </a:lvl6pPr>
      <a:lvl7pPr marL="2971800" indent="-228600" algn="l" rtl="0" fontAlgn="base">
        <a:spcBef>
          <a:spcPct val="20000"/>
        </a:spcBef>
        <a:spcAft>
          <a:spcPct val="0"/>
        </a:spcAft>
        <a:buClr>
          <a:schemeClr val="tx2"/>
        </a:buClr>
        <a:buChar char="»"/>
        <a:defRPr sz="1600">
          <a:solidFill>
            <a:schemeClr val="tx1"/>
          </a:solidFill>
          <a:latin typeface="+mn-lt"/>
        </a:defRPr>
      </a:lvl7pPr>
      <a:lvl8pPr marL="3429000" indent="-228600" algn="l" rtl="0" fontAlgn="base">
        <a:spcBef>
          <a:spcPct val="20000"/>
        </a:spcBef>
        <a:spcAft>
          <a:spcPct val="0"/>
        </a:spcAft>
        <a:buClr>
          <a:schemeClr val="tx2"/>
        </a:buClr>
        <a:buChar char="»"/>
        <a:defRPr sz="1600">
          <a:solidFill>
            <a:schemeClr val="tx1"/>
          </a:solidFill>
          <a:latin typeface="+mn-lt"/>
        </a:defRPr>
      </a:lvl8pPr>
      <a:lvl9pPr marL="3886200" indent="-228600" algn="l" rtl="0" fontAlgn="base">
        <a:spcBef>
          <a:spcPct val="20000"/>
        </a:spcBef>
        <a:spcAft>
          <a:spcPct val="0"/>
        </a:spcAft>
        <a:buClr>
          <a:schemeClr val="tx2"/>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77863" y="228600"/>
            <a:ext cx="7788275" cy="105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Title: </a:t>
            </a:r>
          </a:p>
        </p:txBody>
      </p:sp>
      <p:sp>
        <p:nvSpPr>
          <p:cNvPr id="1027" name="Rectangle 3"/>
          <p:cNvSpPr>
            <a:spLocks noGrp="1" noChangeArrowheads="1"/>
          </p:cNvSpPr>
          <p:nvPr>
            <p:ph type="body" idx="1"/>
          </p:nvPr>
        </p:nvSpPr>
        <p:spPr bwMode="auto">
          <a:xfrm>
            <a:off x="685800" y="1574800"/>
            <a:ext cx="777240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7124" name="Rectangle 4"/>
          <p:cNvSpPr>
            <a:spLocks noGrp="1" noChangeArrowheads="1"/>
          </p:cNvSpPr>
          <p:nvPr>
            <p:ph type="ftr" sz="quarter" idx="3"/>
          </p:nvPr>
        </p:nvSpPr>
        <p:spPr bwMode="auto">
          <a:xfrm>
            <a:off x="8458200" y="6170613"/>
            <a:ext cx="68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900"/>
            </a:lvl1pPr>
          </a:lstStyle>
          <a:p>
            <a:pPr fontAlgn="base">
              <a:spcBef>
                <a:spcPct val="0"/>
              </a:spcBef>
              <a:spcAft>
                <a:spcPct val="0"/>
              </a:spcAft>
              <a:defRPr/>
            </a:pPr>
            <a:r>
              <a:rPr lang="en-US">
                <a:solidFill>
                  <a:srgbClr val="000000"/>
                </a:solidFill>
                <a:cs typeface="Times New Roman" panose="02020603050405020304" pitchFamily="18" charset="0"/>
              </a:rPr>
              <a:t>Slide Number </a:t>
            </a:r>
          </a:p>
        </p:txBody>
      </p:sp>
      <p:pic>
        <p:nvPicPr>
          <p:cNvPr id="1029"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81900" y="6281738"/>
            <a:ext cx="13525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hdr="0" ftr="0" dt="0"/>
  <p:txStyles>
    <p:titleStyle>
      <a:lvl1pPr algn="l" rtl="0" eaLnBrk="0" fontAlgn="base" hangingPunct="0">
        <a:spcBef>
          <a:spcPct val="0"/>
        </a:spcBef>
        <a:spcAft>
          <a:spcPct val="0"/>
        </a:spcAft>
        <a:defRPr sz="2800">
          <a:solidFill>
            <a:srgbClr val="0085B4"/>
          </a:solidFill>
          <a:latin typeface="+mj-lt"/>
          <a:ea typeface="+mj-ea"/>
          <a:cs typeface="+mj-cs"/>
        </a:defRPr>
      </a:lvl1pPr>
      <a:lvl2pPr algn="l" rtl="0" eaLnBrk="0" fontAlgn="base" hangingPunct="0">
        <a:spcBef>
          <a:spcPct val="0"/>
        </a:spcBef>
        <a:spcAft>
          <a:spcPct val="0"/>
        </a:spcAft>
        <a:defRPr sz="2800">
          <a:solidFill>
            <a:srgbClr val="0085B4"/>
          </a:solidFill>
          <a:latin typeface="Calibri" pitchFamily="34" charset="0"/>
        </a:defRPr>
      </a:lvl2pPr>
      <a:lvl3pPr algn="l" rtl="0" eaLnBrk="0" fontAlgn="base" hangingPunct="0">
        <a:spcBef>
          <a:spcPct val="0"/>
        </a:spcBef>
        <a:spcAft>
          <a:spcPct val="0"/>
        </a:spcAft>
        <a:defRPr sz="2800">
          <a:solidFill>
            <a:srgbClr val="0085B4"/>
          </a:solidFill>
          <a:latin typeface="Calibri" pitchFamily="34" charset="0"/>
        </a:defRPr>
      </a:lvl3pPr>
      <a:lvl4pPr algn="l" rtl="0" eaLnBrk="0" fontAlgn="base" hangingPunct="0">
        <a:spcBef>
          <a:spcPct val="0"/>
        </a:spcBef>
        <a:spcAft>
          <a:spcPct val="0"/>
        </a:spcAft>
        <a:defRPr sz="2800">
          <a:solidFill>
            <a:srgbClr val="0085B4"/>
          </a:solidFill>
          <a:latin typeface="Calibri" pitchFamily="34" charset="0"/>
        </a:defRPr>
      </a:lvl4pPr>
      <a:lvl5pPr algn="l" rtl="0" eaLnBrk="0" fontAlgn="base" hangingPunct="0">
        <a:spcBef>
          <a:spcPct val="0"/>
        </a:spcBef>
        <a:spcAft>
          <a:spcPct val="0"/>
        </a:spcAft>
        <a:defRPr sz="2800">
          <a:solidFill>
            <a:srgbClr val="0085B4"/>
          </a:solidFill>
          <a:latin typeface="Calibri" pitchFamily="34" charset="0"/>
        </a:defRPr>
      </a:lvl5pPr>
      <a:lvl6pPr marL="457200" algn="l" rtl="0" fontAlgn="base">
        <a:spcBef>
          <a:spcPct val="0"/>
        </a:spcBef>
        <a:spcAft>
          <a:spcPct val="0"/>
        </a:spcAft>
        <a:defRPr sz="2800">
          <a:solidFill>
            <a:srgbClr val="0085B4"/>
          </a:solidFill>
          <a:latin typeface="Calibri" pitchFamily="34" charset="0"/>
        </a:defRPr>
      </a:lvl6pPr>
      <a:lvl7pPr marL="914400" algn="l" rtl="0" fontAlgn="base">
        <a:spcBef>
          <a:spcPct val="0"/>
        </a:spcBef>
        <a:spcAft>
          <a:spcPct val="0"/>
        </a:spcAft>
        <a:defRPr sz="2800">
          <a:solidFill>
            <a:srgbClr val="0085B4"/>
          </a:solidFill>
          <a:latin typeface="Calibri" pitchFamily="34" charset="0"/>
        </a:defRPr>
      </a:lvl7pPr>
      <a:lvl8pPr marL="1371600" algn="l" rtl="0" fontAlgn="base">
        <a:spcBef>
          <a:spcPct val="0"/>
        </a:spcBef>
        <a:spcAft>
          <a:spcPct val="0"/>
        </a:spcAft>
        <a:defRPr sz="2800">
          <a:solidFill>
            <a:srgbClr val="0085B4"/>
          </a:solidFill>
          <a:latin typeface="Calibri" pitchFamily="34" charset="0"/>
        </a:defRPr>
      </a:lvl8pPr>
      <a:lvl9pPr marL="1828800" algn="l" rtl="0" fontAlgn="base">
        <a:spcBef>
          <a:spcPct val="0"/>
        </a:spcBef>
        <a:spcAft>
          <a:spcPct val="0"/>
        </a:spcAft>
        <a:defRPr sz="2800">
          <a:solidFill>
            <a:srgbClr val="0085B4"/>
          </a:solidFill>
          <a:latin typeface="Calibri" pitchFamily="34" charset="0"/>
        </a:defRPr>
      </a:lvl9pPr>
    </p:titleStyle>
    <p:bodyStyle>
      <a:lvl1pPr marL="342900" indent="-342900" algn="l" rtl="0" eaLnBrk="0" fontAlgn="base" hangingPunct="0">
        <a:spcBef>
          <a:spcPct val="20000"/>
        </a:spcBef>
        <a:spcAft>
          <a:spcPct val="0"/>
        </a:spcAft>
        <a:buClr>
          <a:schemeClr val="tx2"/>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Times New Roman" panose="02020603050405020304" pitchFamily="18" charset="0"/>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Char char="•"/>
        <a:defRPr>
          <a:solidFill>
            <a:schemeClr val="tx1"/>
          </a:solidFill>
          <a:latin typeface="+mn-lt"/>
        </a:defRPr>
      </a:lvl3pPr>
      <a:lvl4pPr marL="1600200" indent="-228600" algn="l" rtl="0" eaLnBrk="0" fontAlgn="base" hangingPunct="0">
        <a:spcBef>
          <a:spcPct val="20000"/>
        </a:spcBef>
        <a:spcAft>
          <a:spcPct val="0"/>
        </a:spcAft>
        <a:buClr>
          <a:schemeClr val="tx2"/>
        </a:buClr>
        <a:buChar char="–"/>
        <a:defRPr sz="1600">
          <a:solidFill>
            <a:schemeClr val="tx1"/>
          </a:solidFill>
          <a:latin typeface="+mn-lt"/>
        </a:defRPr>
      </a:lvl4pPr>
      <a:lvl5pPr marL="2057400" indent="-228600" algn="l" rtl="0" eaLnBrk="0" fontAlgn="base" hangingPunct="0">
        <a:spcBef>
          <a:spcPct val="20000"/>
        </a:spcBef>
        <a:spcAft>
          <a:spcPct val="0"/>
        </a:spcAft>
        <a:buClr>
          <a:schemeClr val="tx2"/>
        </a:buClr>
        <a:buChar char="»"/>
        <a:defRPr sz="1600">
          <a:solidFill>
            <a:schemeClr val="tx1"/>
          </a:solidFill>
          <a:latin typeface="+mn-lt"/>
        </a:defRPr>
      </a:lvl5pPr>
      <a:lvl6pPr marL="2514600" indent="-228600" algn="l" rtl="0" fontAlgn="base">
        <a:spcBef>
          <a:spcPct val="20000"/>
        </a:spcBef>
        <a:spcAft>
          <a:spcPct val="0"/>
        </a:spcAft>
        <a:buClr>
          <a:schemeClr val="tx2"/>
        </a:buClr>
        <a:buChar char="»"/>
        <a:defRPr sz="1600">
          <a:solidFill>
            <a:schemeClr val="tx1"/>
          </a:solidFill>
          <a:latin typeface="+mn-lt"/>
        </a:defRPr>
      </a:lvl6pPr>
      <a:lvl7pPr marL="2971800" indent="-228600" algn="l" rtl="0" fontAlgn="base">
        <a:spcBef>
          <a:spcPct val="20000"/>
        </a:spcBef>
        <a:spcAft>
          <a:spcPct val="0"/>
        </a:spcAft>
        <a:buClr>
          <a:schemeClr val="tx2"/>
        </a:buClr>
        <a:buChar char="»"/>
        <a:defRPr sz="1600">
          <a:solidFill>
            <a:schemeClr val="tx1"/>
          </a:solidFill>
          <a:latin typeface="+mn-lt"/>
        </a:defRPr>
      </a:lvl7pPr>
      <a:lvl8pPr marL="3429000" indent="-228600" algn="l" rtl="0" fontAlgn="base">
        <a:spcBef>
          <a:spcPct val="20000"/>
        </a:spcBef>
        <a:spcAft>
          <a:spcPct val="0"/>
        </a:spcAft>
        <a:buClr>
          <a:schemeClr val="tx2"/>
        </a:buClr>
        <a:buChar char="»"/>
        <a:defRPr sz="1600">
          <a:solidFill>
            <a:schemeClr val="tx1"/>
          </a:solidFill>
          <a:latin typeface="+mn-lt"/>
        </a:defRPr>
      </a:lvl8pPr>
      <a:lvl9pPr marL="3886200" indent="-228600" algn="l" rtl="0" fontAlgn="base">
        <a:spcBef>
          <a:spcPct val="20000"/>
        </a:spcBef>
        <a:spcAft>
          <a:spcPct val="0"/>
        </a:spcAft>
        <a:buClr>
          <a:schemeClr val="tx2"/>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77863" y="228600"/>
            <a:ext cx="7788275" cy="105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Title: </a:t>
            </a:r>
          </a:p>
        </p:txBody>
      </p:sp>
      <p:sp>
        <p:nvSpPr>
          <p:cNvPr id="1027" name="Rectangle 3"/>
          <p:cNvSpPr>
            <a:spLocks noGrp="1" noChangeArrowheads="1"/>
          </p:cNvSpPr>
          <p:nvPr>
            <p:ph type="body" idx="1"/>
          </p:nvPr>
        </p:nvSpPr>
        <p:spPr bwMode="auto">
          <a:xfrm>
            <a:off x="685800" y="1574800"/>
            <a:ext cx="777240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7124" name="Rectangle 4"/>
          <p:cNvSpPr>
            <a:spLocks noGrp="1" noChangeArrowheads="1"/>
          </p:cNvSpPr>
          <p:nvPr>
            <p:ph type="ftr" sz="quarter" idx="3"/>
          </p:nvPr>
        </p:nvSpPr>
        <p:spPr bwMode="auto">
          <a:xfrm>
            <a:off x="8458200" y="6170613"/>
            <a:ext cx="68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900"/>
            </a:lvl1pPr>
          </a:lstStyle>
          <a:p>
            <a:pPr fontAlgn="base">
              <a:spcBef>
                <a:spcPct val="0"/>
              </a:spcBef>
              <a:spcAft>
                <a:spcPct val="0"/>
              </a:spcAft>
              <a:defRPr/>
            </a:pPr>
            <a:r>
              <a:rPr lang="en-US">
                <a:solidFill>
                  <a:srgbClr val="000000"/>
                </a:solidFill>
                <a:cs typeface="Times New Roman" panose="02020603050405020304" pitchFamily="18" charset="0"/>
              </a:rPr>
              <a:t>Slide Number </a:t>
            </a:r>
          </a:p>
        </p:txBody>
      </p:sp>
      <p:pic>
        <p:nvPicPr>
          <p:cNvPr id="1029"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81900" y="6281738"/>
            <a:ext cx="13525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hdr="0" ftr="0" dt="0"/>
  <p:txStyles>
    <p:titleStyle>
      <a:lvl1pPr algn="l" rtl="0" eaLnBrk="0" fontAlgn="base" hangingPunct="0">
        <a:spcBef>
          <a:spcPct val="0"/>
        </a:spcBef>
        <a:spcAft>
          <a:spcPct val="0"/>
        </a:spcAft>
        <a:defRPr sz="2800">
          <a:solidFill>
            <a:srgbClr val="0085B4"/>
          </a:solidFill>
          <a:latin typeface="+mj-lt"/>
          <a:ea typeface="+mj-ea"/>
          <a:cs typeface="+mj-cs"/>
        </a:defRPr>
      </a:lvl1pPr>
      <a:lvl2pPr algn="l" rtl="0" eaLnBrk="0" fontAlgn="base" hangingPunct="0">
        <a:spcBef>
          <a:spcPct val="0"/>
        </a:spcBef>
        <a:spcAft>
          <a:spcPct val="0"/>
        </a:spcAft>
        <a:defRPr sz="2800">
          <a:solidFill>
            <a:srgbClr val="0085B4"/>
          </a:solidFill>
          <a:latin typeface="Calibri" pitchFamily="34" charset="0"/>
        </a:defRPr>
      </a:lvl2pPr>
      <a:lvl3pPr algn="l" rtl="0" eaLnBrk="0" fontAlgn="base" hangingPunct="0">
        <a:spcBef>
          <a:spcPct val="0"/>
        </a:spcBef>
        <a:spcAft>
          <a:spcPct val="0"/>
        </a:spcAft>
        <a:defRPr sz="2800">
          <a:solidFill>
            <a:srgbClr val="0085B4"/>
          </a:solidFill>
          <a:latin typeface="Calibri" pitchFamily="34" charset="0"/>
        </a:defRPr>
      </a:lvl3pPr>
      <a:lvl4pPr algn="l" rtl="0" eaLnBrk="0" fontAlgn="base" hangingPunct="0">
        <a:spcBef>
          <a:spcPct val="0"/>
        </a:spcBef>
        <a:spcAft>
          <a:spcPct val="0"/>
        </a:spcAft>
        <a:defRPr sz="2800">
          <a:solidFill>
            <a:srgbClr val="0085B4"/>
          </a:solidFill>
          <a:latin typeface="Calibri" pitchFamily="34" charset="0"/>
        </a:defRPr>
      </a:lvl4pPr>
      <a:lvl5pPr algn="l" rtl="0" eaLnBrk="0" fontAlgn="base" hangingPunct="0">
        <a:spcBef>
          <a:spcPct val="0"/>
        </a:spcBef>
        <a:spcAft>
          <a:spcPct val="0"/>
        </a:spcAft>
        <a:defRPr sz="2800">
          <a:solidFill>
            <a:srgbClr val="0085B4"/>
          </a:solidFill>
          <a:latin typeface="Calibri" pitchFamily="34" charset="0"/>
        </a:defRPr>
      </a:lvl5pPr>
      <a:lvl6pPr marL="457200" algn="l" rtl="0" fontAlgn="base">
        <a:spcBef>
          <a:spcPct val="0"/>
        </a:spcBef>
        <a:spcAft>
          <a:spcPct val="0"/>
        </a:spcAft>
        <a:defRPr sz="2800">
          <a:solidFill>
            <a:srgbClr val="0085B4"/>
          </a:solidFill>
          <a:latin typeface="Calibri" pitchFamily="34" charset="0"/>
        </a:defRPr>
      </a:lvl6pPr>
      <a:lvl7pPr marL="914400" algn="l" rtl="0" fontAlgn="base">
        <a:spcBef>
          <a:spcPct val="0"/>
        </a:spcBef>
        <a:spcAft>
          <a:spcPct val="0"/>
        </a:spcAft>
        <a:defRPr sz="2800">
          <a:solidFill>
            <a:srgbClr val="0085B4"/>
          </a:solidFill>
          <a:latin typeface="Calibri" pitchFamily="34" charset="0"/>
        </a:defRPr>
      </a:lvl7pPr>
      <a:lvl8pPr marL="1371600" algn="l" rtl="0" fontAlgn="base">
        <a:spcBef>
          <a:spcPct val="0"/>
        </a:spcBef>
        <a:spcAft>
          <a:spcPct val="0"/>
        </a:spcAft>
        <a:defRPr sz="2800">
          <a:solidFill>
            <a:srgbClr val="0085B4"/>
          </a:solidFill>
          <a:latin typeface="Calibri" pitchFamily="34" charset="0"/>
        </a:defRPr>
      </a:lvl8pPr>
      <a:lvl9pPr marL="1828800" algn="l" rtl="0" fontAlgn="base">
        <a:spcBef>
          <a:spcPct val="0"/>
        </a:spcBef>
        <a:spcAft>
          <a:spcPct val="0"/>
        </a:spcAft>
        <a:defRPr sz="2800">
          <a:solidFill>
            <a:srgbClr val="0085B4"/>
          </a:solidFill>
          <a:latin typeface="Calibri" pitchFamily="34" charset="0"/>
        </a:defRPr>
      </a:lvl9pPr>
    </p:titleStyle>
    <p:bodyStyle>
      <a:lvl1pPr marL="342900" indent="-342900" algn="l" rtl="0" eaLnBrk="0" fontAlgn="base" hangingPunct="0">
        <a:spcBef>
          <a:spcPct val="20000"/>
        </a:spcBef>
        <a:spcAft>
          <a:spcPct val="0"/>
        </a:spcAft>
        <a:buClr>
          <a:schemeClr val="tx2"/>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Times New Roman" panose="02020603050405020304" pitchFamily="18" charset="0"/>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Char char="•"/>
        <a:defRPr>
          <a:solidFill>
            <a:schemeClr val="tx1"/>
          </a:solidFill>
          <a:latin typeface="+mn-lt"/>
        </a:defRPr>
      </a:lvl3pPr>
      <a:lvl4pPr marL="1600200" indent="-228600" algn="l" rtl="0" eaLnBrk="0" fontAlgn="base" hangingPunct="0">
        <a:spcBef>
          <a:spcPct val="20000"/>
        </a:spcBef>
        <a:spcAft>
          <a:spcPct val="0"/>
        </a:spcAft>
        <a:buClr>
          <a:schemeClr val="tx2"/>
        </a:buClr>
        <a:buChar char="–"/>
        <a:defRPr sz="1600">
          <a:solidFill>
            <a:schemeClr val="tx1"/>
          </a:solidFill>
          <a:latin typeface="+mn-lt"/>
        </a:defRPr>
      </a:lvl4pPr>
      <a:lvl5pPr marL="2057400" indent="-228600" algn="l" rtl="0" eaLnBrk="0" fontAlgn="base" hangingPunct="0">
        <a:spcBef>
          <a:spcPct val="20000"/>
        </a:spcBef>
        <a:spcAft>
          <a:spcPct val="0"/>
        </a:spcAft>
        <a:buClr>
          <a:schemeClr val="tx2"/>
        </a:buClr>
        <a:buChar char="»"/>
        <a:defRPr sz="1600">
          <a:solidFill>
            <a:schemeClr val="tx1"/>
          </a:solidFill>
          <a:latin typeface="+mn-lt"/>
        </a:defRPr>
      </a:lvl5pPr>
      <a:lvl6pPr marL="2514600" indent="-228600" algn="l" rtl="0" fontAlgn="base">
        <a:spcBef>
          <a:spcPct val="20000"/>
        </a:spcBef>
        <a:spcAft>
          <a:spcPct val="0"/>
        </a:spcAft>
        <a:buClr>
          <a:schemeClr val="tx2"/>
        </a:buClr>
        <a:buChar char="»"/>
        <a:defRPr sz="1600">
          <a:solidFill>
            <a:schemeClr val="tx1"/>
          </a:solidFill>
          <a:latin typeface="+mn-lt"/>
        </a:defRPr>
      </a:lvl6pPr>
      <a:lvl7pPr marL="2971800" indent="-228600" algn="l" rtl="0" fontAlgn="base">
        <a:spcBef>
          <a:spcPct val="20000"/>
        </a:spcBef>
        <a:spcAft>
          <a:spcPct val="0"/>
        </a:spcAft>
        <a:buClr>
          <a:schemeClr val="tx2"/>
        </a:buClr>
        <a:buChar char="»"/>
        <a:defRPr sz="1600">
          <a:solidFill>
            <a:schemeClr val="tx1"/>
          </a:solidFill>
          <a:latin typeface="+mn-lt"/>
        </a:defRPr>
      </a:lvl7pPr>
      <a:lvl8pPr marL="3429000" indent="-228600" algn="l" rtl="0" fontAlgn="base">
        <a:spcBef>
          <a:spcPct val="20000"/>
        </a:spcBef>
        <a:spcAft>
          <a:spcPct val="0"/>
        </a:spcAft>
        <a:buClr>
          <a:schemeClr val="tx2"/>
        </a:buClr>
        <a:buChar char="»"/>
        <a:defRPr sz="1600">
          <a:solidFill>
            <a:schemeClr val="tx1"/>
          </a:solidFill>
          <a:latin typeface="+mn-lt"/>
        </a:defRPr>
      </a:lvl8pPr>
      <a:lvl9pPr marL="3886200" indent="-228600" algn="l" rtl="0" fontAlgn="base">
        <a:spcBef>
          <a:spcPct val="20000"/>
        </a:spcBef>
        <a:spcAft>
          <a:spcPct val="0"/>
        </a:spcAft>
        <a:buClr>
          <a:schemeClr val="tx2"/>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77863" y="228600"/>
            <a:ext cx="7788275" cy="105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Title: </a:t>
            </a:r>
          </a:p>
        </p:txBody>
      </p:sp>
      <p:sp>
        <p:nvSpPr>
          <p:cNvPr id="1027" name="Rectangle 3"/>
          <p:cNvSpPr>
            <a:spLocks noGrp="1" noChangeArrowheads="1"/>
          </p:cNvSpPr>
          <p:nvPr>
            <p:ph type="body" idx="1"/>
          </p:nvPr>
        </p:nvSpPr>
        <p:spPr bwMode="auto">
          <a:xfrm>
            <a:off x="685800" y="1574800"/>
            <a:ext cx="777240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7124" name="Rectangle 4"/>
          <p:cNvSpPr>
            <a:spLocks noGrp="1" noChangeArrowheads="1"/>
          </p:cNvSpPr>
          <p:nvPr>
            <p:ph type="ftr" sz="quarter" idx="3"/>
          </p:nvPr>
        </p:nvSpPr>
        <p:spPr bwMode="auto">
          <a:xfrm>
            <a:off x="8458200" y="6170613"/>
            <a:ext cx="68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900"/>
            </a:lvl1pPr>
          </a:lstStyle>
          <a:p>
            <a:pPr fontAlgn="base">
              <a:spcBef>
                <a:spcPct val="0"/>
              </a:spcBef>
              <a:spcAft>
                <a:spcPct val="0"/>
              </a:spcAft>
              <a:defRPr/>
            </a:pPr>
            <a:r>
              <a:rPr lang="en-US">
                <a:solidFill>
                  <a:srgbClr val="000000"/>
                </a:solidFill>
                <a:cs typeface="Times New Roman" panose="02020603050405020304" pitchFamily="18" charset="0"/>
              </a:rPr>
              <a:t>Slide Number </a:t>
            </a:r>
          </a:p>
        </p:txBody>
      </p:sp>
      <p:pic>
        <p:nvPicPr>
          <p:cNvPr id="1029"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81900" y="6281738"/>
            <a:ext cx="13525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hdr="0" ftr="0" dt="0"/>
  <p:txStyles>
    <p:titleStyle>
      <a:lvl1pPr algn="l" rtl="0" eaLnBrk="0" fontAlgn="base" hangingPunct="0">
        <a:spcBef>
          <a:spcPct val="0"/>
        </a:spcBef>
        <a:spcAft>
          <a:spcPct val="0"/>
        </a:spcAft>
        <a:defRPr sz="2800">
          <a:solidFill>
            <a:srgbClr val="0085B4"/>
          </a:solidFill>
          <a:latin typeface="+mj-lt"/>
          <a:ea typeface="+mj-ea"/>
          <a:cs typeface="+mj-cs"/>
        </a:defRPr>
      </a:lvl1pPr>
      <a:lvl2pPr algn="l" rtl="0" eaLnBrk="0" fontAlgn="base" hangingPunct="0">
        <a:spcBef>
          <a:spcPct val="0"/>
        </a:spcBef>
        <a:spcAft>
          <a:spcPct val="0"/>
        </a:spcAft>
        <a:defRPr sz="2800">
          <a:solidFill>
            <a:srgbClr val="0085B4"/>
          </a:solidFill>
          <a:latin typeface="Calibri" pitchFamily="34" charset="0"/>
        </a:defRPr>
      </a:lvl2pPr>
      <a:lvl3pPr algn="l" rtl="0" eaLnBrk="0" fontAlgn="base" hangingPunct="0">
        <a:spcBef>
          <a:spcPct val="0"/>
        </a:spcBef>
        <a:spcAft>
          <a:spcPct val="0"/>
        </a:spcAft>
        <a:defRPr sz="2800">
          <a:solidFill>
            <a:srgbClr val="0085B4"/>
          </a:solidFill>
          <a:latin typeface="Calibri" pitchFamily="34" charset="0"/>
        </a:defRPr>
      </a:lvl3pPr>
      <a:lvl4pPr algn="l" rtl="0" eaLnBrk="0" fontAlgn="base" hangingPunct="0">
        <a:spcBef>
          <a:spcPct val="0"/>
        </a:spcBef>
        <a:spcAft>
          <a:spcPct val="0"/>
        </a:spcAft>
        <a:defRPr sz="2800">
          <a:solidFill>
            <a:srgbClr val="0085B4"/>
          </a:solidFill>
          <a:latin typeface="Calibri" pitchFamily="34" charset="0"/>
        </a:defRPr>
      </a:lvl4pPr>
      <a:lvl5pPr algn="l" rtl="0" eaLnBrk="0" fontAlgn="base" hangingPunct="0">
        <a:spcBef>
          <a:spcPct val="0"/>
        </a:spcBef>
        <a:spcAft>
          <a:spcPct val="0"/>
        </a:spcAft>
        <a:defRPr sz="2800">
          <a:solidFill>
            <a:srgbClr val="0085B4"/>
          </a:solidFill>
          <a:latin typeface="Calibri" pitchFamily="34" charset="0"/>
        </a:defRPr>
      </a:lvl5pPr>
      <a:lvl6pPr marL="457200" algn="l" rtl="0" fontAlgn="base">
        <a:spcBef>
          <a:spcPct val="0"/>
        </a:spcBef>
        <a:spcAft>
          <a:spcPct val="0"/>
        </a:spcAft>
        <a:defRPr sz="2800">
          <a:solidFill>
            <a:srgbClr val="0085B4"/>
          </a:solidFill>
          <a:latin typeface="Calibri" pitchFamily="34" charset="0"/>
        </a:defRPr>
      </a:lvl6pPr>
      <a:lvl7pPr marL="914400" algn="l" rtl="0" fontAlgn="base">
        <a:spcBef>
          <a:spcPct val="0"/>
        </a:spcBef>
        <a:spcAft>
          <a:spcPct val="0"/>
        </a:spcAft>
        <a:defRPr sz="2800">
          <a:solidFill>
            <a:srgbClr val="0085B4"/>
          </a:solidFill>
          <a:latin typeface="Calibri" pitchFamily="34" charset="0"/>
        </a:defRPr>
      </a:lvl7pPr>
      <a:lvl8pPr marL="1371600" algn="l" rtl="0" fontAlgn="base">
        <a:spcBef>
          <a:spcPct val="0"/>
        </a:spcBef>
        <a:spcAft>
          <a:spcPct val="0"/>
        </a:spcAft>
        <a:defRPr sz="2800">
          <a:solidFill>
            <a:srgbClr val="0085B4"/>
          </a:solidFill>
          <a:latin typeface="Calibri" pitchFamily="34" charset="0"/>
        </a:defRPr>
      </a:lvl8pPr>
      <a:lvl9pPr marL="1828800" algn="l" rtl="0" fontAlgn="base">
        <a:spcBef>
          <a:spcPct val="0"/>
        </a:spcBef>
        <a:spcAft>
          <a:spcPct val="0"/>
        </a:spcAft>
        <a:defRPr sz="2800">
          <a:solidFill>
            <a:srgbClr val="0085B4"/>
          </a:solidFill>
          <a:latin typeface="Calibri" pitchFamily="34" charset="0"/>
        </a:defRPr>
      </a:lvl9pPr>
    </p:titleStyle>
    <p:bodyStyle>
      <a:lvl1pPr marL="342900" indent="-342900" algn="l" rtl="0" eaLnBrk="0" fontAlgn="base" hangingPunct="0">
        <a:spcBef>
          <a:spcPct val="20000"/>
        </a:spcBef>
        <a:spcAft>
          <a:spcPct val="0"/>
        </a:spcAft>
        <a:buClr>
          <a:schemeClr val="tx2"/>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Times New Roman" panose="02020603050405020304" pitchFamily="18" charset="0"/>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Char char="•"/>
        <a:defRPr>
          <a:solidFill>
            <a:schemeClr val="tx1"/>
          </a:solidFill>
          <a:latin typeface="+mn-lt"/>
        </a:defRPr>
      </a:lvl3pPr>
      <a:lvl4pPr marL="1600200" indent="-228600" algn="l" rtl="0" eaLnBrk="0" fontAlgn="base" hangingPunct="0">
        <a:spcBef>
          <a:spcPct val="20000"/>
        </a:spcBef>
        <a:spcAft>
          <a:spcPct val="0"/>
        </a:spcAft>
        <a:buClr>
          <a:schemeClr val="tx2"/>
        </a:buClr>
        <a:buChar char="–"/>
        <a:defRPr sz="1600">
          <a:solidFill>
            <a:schemeClr val="tx1"/>
          </a:solidFill>
          <a:latin typeface="+mn-lt"/>
        </a:defRPr>
      </a:lvl4pPr>
      <a:lvl5pPr marL="2057400" indent="-228600" algn="l" rtl="0" eaLnBrk="0" fontAlgn="base" hangingPunct="0">
        <a:spcBef>
          <a:spcPct val="20000"/>
        </a:spcBef>
        <a:spcAft>
          <a:spcPct val="0"/>
        </a:spcAft>
        <a:buClr>
          <a:schemeClr val="tx2"/>
        </a:buClr>
        <a:buChar char="»"/>
        <a:defRPr sz="1600">
          <a:solidFill>
            <a:schemeClr val="tx1"/>
          </a:solidFill>
          <a:latin typeface="+mn-lt"/>
        </a:defRPr>
      </a:lvl5pPr>
      <a:lvl6pPr marL="2514600" indent="-228600" algn="l" rtl="0" fontAlgn="base">
        <a:spcBef>
          <a:spcPct val="20000"/>
        </a:spcBef>
        <a:spcAft>
          <a:spcPct val="0"/>
        </a:spcAft>
        <a:buClr>
          <a:schemeClr val="tx2"/>
        </a:buClr>
        <a:buChar char="»"/>
        <a:defRPr sz="1600">
          <a:solidFill>
            <a:schemeClr val="tx1"/>
          </a:solidFill>
          <a:latin typeface="+mn-lt"/>
        </a:defRPr>
      </a:lvl6pPr>
      <a:lvl7pPr marL="2971800" indent="-228600" algn="l" rtl="0" fontAlgn="base">
        <a:spcBef>
          <a:spcPct val="20000"/>
        </a:spcBef>
        <a:spcAft>
          <a:spcPct val="0"/>
        </a:spcAft>
        <a:buClr>
          <a:schemeClr val="tx2"/>
        </a:buClr>
        <a:buChar char="»"/>
        <a:defRPr sz="1600">
          <a:solidFill>
            <a:schemeClr val="tx1"/>
          </a:solidFill>
          <a:latin typeface="+mn-lt"/>
        </a:defRPr>
      </a:lvl7pPr>
      <a:lvl8pPr marL="3429000" indent="-228600" algn="l" rtl="0" fontAlgn="base">
        <a:spcBef>
          <a:spcPct val="20000"/>
        </a:spcBef>
        <a:spcAft>
          <a:spcPct val="0"/>
        </a:spcAft>
        <a:buClr>
          <a:schemeClr val="tx2"/>
        </a:buClr>
        <a:buChar char="»"/>
        <a:defRPr sz="1600">
          <a:solidFill>
            <a:schemeClr val="tx1"/>
          </a:solidFill>
          <a:latin typeface="+mn-lt"/>
        </a:defRPr>
      </a:lvl8pPr>
      <a:lvl9pPr marL="3886200" indent="-228600" algn="l" rtl="0" fontAlgn="base">
        <a:spcBef>
          <a:spcPct val="20000"/>
        </a:spcBef>
        <a:spcAft>
          <a:spcPct val="0"/>
        </a:spcAft>
        <a:buClr>
          <a:schemeClr val="tx2"/>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77863" y="228600"/>
            <a:ext cx="7788275" cy="105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Title: </a:t>
            </a:r>
          </a:p>
        </p:txBody>
      </p:sp>
      <p:sp>
        <p:nvSpPr>
          <p:cNvPr id="1027" name="Rectangle 3"/>
          <p:cNvSpPr>
            <a:spLocks noGrp="1" noChangeArrowheads="1"/>
          </p:cNvSpPr>
          <p:nvPr>
            <p:ph type="body" idx="1"/>
          </p:nvPr>
        </p:nvSpPr>
        <p:spPr bwMode="auto">
          <a:xfrm>
            <a:off x="685800" y="1574800"/>
            <a:ext cx="777240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7124" name="Rectangle 4"/>
          <p:cNvSpPr>
            <a:spLocks noGrp="1" noChangeArrowheads="1"/>
          </p:cNvSpPr>
          <p:nvPr>
            <p:ph type="ftr" sz="quarter" idx="3"/>
          </p:nvPr>
        </p:nvSpPr>
        <p:spPr bwMode="auto">
          <a:xfrm>
            <a:off x="8458200" y="6170613"/>
            <a:ext cx="68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900"/>
            </a:lvl1pPr>
          </a:lstStyle>
          <a:p>
            <a:pPr fontAlgn="base">
              <a:spcBef>
                <a:spcPct val="0"/>
              </a:spcBef>
              <a:spcAft>
                <a:spcPct val="0"/>
              </a:spcAft>
              <a:defRPr/>
            </a:pPr>
            <a:r>
              <a:rPr lang="en-US">
                <a:solidFill>
                  <a:srgbClr val="000000"/>
                </a:solidFill>
                <a:cs typeface="Times New Roman" panose="02020603050405020304" pitchFamily="18" charset="0"/>
              </a:rPr>
              <a:t>Slide Number </a:t>
            </a:r>
          </a:p>
        </p:txBody>
      </p:sp>
      <p:pic>
        <p:nvPicPr>
          <p:cNvPr id="1029" name="Picture 5"/>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81900" y="6281738"/>
            <a:ext cx="13525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4" r:id="rId1"/>
    <p:sldLayoutId id="2147483688" r:id="rId2"/>
  </p:sldLayoutIdLst>
  <p:hf hdr="0" ftr="0" dt="0"/>
  <p:txStyles>
    <p:titleStyle>
      <a:lvl1pPr algn="l" rtl="0" eaLnBrk="0" fontAlgn="base" hangingPunct="0">
        <a:spcBef>
          <a:spcPct val="0"/>
        </a:spcBef>
        <a:spcAft>
          <a:spcPct val="0"/>
        </a:spcAft>
        <a:defRPr sz="2800">
          <a:solidFill>
            <a:srgbClr val="0085B4"/>
          </a:solidFill>
          <a:latin typeface="+mj-lt"/>
          <a:ea typeface="+mj-ea"/>
          <a:cs typeface="+mj-cs"/>
        </a:defRPr>
      </a:lvl1pPr>
      <a:lvl2pPr algn="l" rtl="0" eaLnBrk="0" fontAlgn="base" hangingPunct="0">
        <a:spcBef>
          <a:spcPct val="0"/>
        </a:spcBef>
        <a:spcAft>
          <a:spcPct val="0"/>
        </a:spcAft>
        <a:defRPr sz="2800">
          <a:solidFill>
            <a:srgbClr val="0085B4"/>
          </a:solidFill>
          <a:latin typeface="Calibri" pitchFamily="34" charset="0"/>
        </a:defRPr>
      </a:lvl2pPr>
      <a:lvl3pPr algn="l" rtl="0" eaLnBrk="0" fontAlgn="base" hangingPunct="0">
        <a:spcBef>
          <a:spcPct val="0"/>
        </a:spcBef>
        <a:spcAft>
          <a:spcPct val="0"/>
        </a:spcAft>
        <a:defRPr sz="2800">
          <a:solidFill>
            <a:srgbClr val="0085B4"/>
          </a:solidFill>
          <a:latin typeface="Calibri" pitchFamily="34" charset="0"/>
        </a:defRPr>
      </a:lvl3pPr>
      <a:lvl4pPr algn="l" rtl="0" eaLnBrk="0" fontAlgn="base" hangingPunct="0">
        <a:spcBef>
          <a:spcPct val="0"/>
        </a:spcBef>
        <a:spcAft>
          <a:spcPct val="0"/>
        </a:spcAft>
        <a:defRPr sz="2800">
          <a:solidFill>
            <a:srgbClr val="0085B4"/>
          </a:solidFill>
          <a:latin typeface="Calibri" pitchFamily="34" charset="0"/>
        </a:defRPr>
      </a:lvl4pPr>
      <a:lvl5pPr algn="l" rtl="0" eaLnBrk="0" fontAlgn="base" hangingPunct="0">
        <a:spcBef>
          <a:spcPct val="0"/>
        </a:spcBef>
        <a:spcAft>
          <a:spcPct val="0"/>
        </a:spcAft>
        <a:defRPr sz="2800">
          <a:solidFill>
            <a:srgbClr val="0085B4"/>
          </a:solidFill>
          <a:latin typeface="Calibri" pitchFamily="34" charset="0"/>
        </a:defRPr>
      </a:lvl5pPr>
      <a:lvl6pPr marL="457200" algn="l" rtl="0" fontAlgn="base">
        <a:spcBef>
          <a:spcPct val="0"/>
        </a:spcBef>
        <a:spcAft>
          <a:spcPct val="0"/>
        </a:spcAft>
        <a:defRPr sz="2800">
          <a:solidFill>
            <a:srgbClr val="0085B4"/>
          </a:solidFill>
          <a:latin typeface="Calibri" pitchFamily="34" charset="0"/>
        </a:defRPr>
      </a:lvl6pPr>
      <a:lvl7pPr marL="914400" algn="l" rtl="0" fontAlgn="base">
        <a:spcBef>
          <a:spcPct val="0"/>
        </a:spcBef>
        <a:spcAft>
          <a:spcPct val="0"/>
        </a:spcAft>
        <a:defRPr sz="2800">
          <a:solidFill>
            <a:srgbClr val="0085B4"/>
          </a:solidFill>
          <a:latin typeface="Calibri" pitchFamily="34" charset="0"/>
        </a:defRPr>
      </a:lvl7pPr>
      <a:lvl8pPr marL="1371600" algn="l" rtl="0" fontAlgn="base">
        <a:spcBef>
          <a:spcPct val="0"/>
        </a:spcBef>
        <a:spcAft>
          <a:spcPct val="0"/>
        </a:spcAft>
        <a:defRPr sz="2800">
          <a:solidFill>
            <a:srgbClr val="0085B4"/>
          </a:solidFill>
          <a:latin typeface="Calibri" pitchFamily="34" charset="0"/>
        </a:defRPr>
      </a:lvl8pPr>
      <a:lvl9pPr marL="1828800" algn="l" rtl="0" fontAlgn="base">
        <a:spcBef>
          <a:spcPct val="0"/>
        </a:spcBef>
        <a:spcAft>
          <a:spcPct val="0"/>
        </a:spcAft>
        <a:defRPr sz="2800">
          <a:solidFill>
            <a:srgbClr val="0085B4"/>
          </a:solidFill>
          <a:latin typeface="Calibri" pitchFamily="34" charset="0"/>
        </a:defRPr>
      </a:lvl9pPr>
    </p:titleStyle>
    <p:bodyStyle>
      <a:lvl1pPr marL="342900" indent="-342900" algn="l" rtl="0" eaLnBrk="0" fontAlgn="base" hangingPunct="0">
        <a:spcBef>
          <a:spcPct val="20000"/>
        </a:spcBef>
        <a:spcAft>
          <a:spcPct val="0"/>
        </a:spcAft>
        <a:buClr>
          <a:schemeClr val="tx2"/>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Times New Roman" panose="02020603050405020304" pitchFamily="18" charset="0"/>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Char char="•"/>
        <a:defRPr>
          <a:solidFill>
            <a:schemeClr val="tx1"/>
          </a:solidFill>
          <a:latin typeface="+mn-lt"/>
        </a:defRPr>
      </a:lvl3pPr>
      <a:lvl4pPr marL="1600200" indent="-228600" algn="l" rtl="0" eaLnBrk="0" fontAlgn="base" hangingPunct="0">
        <a:spcBef>
          <a:spcPct val="20000"/>
        </a:spcBef>
        <a:spcAft>
          <a:spcPct val="0"/>
        </a:spcAft>
        <a:buClr>
          <a:schemeClr val="tx2"/>
        </a:buClr>
        <a:buChar char="–"/>
        <a:defRPr sz="1600">
          <a:solidFill>
            <a:schemeClr val="tx1"/>
          </a:solidFill>
          <a:latin typeface="+mn-lt"/>
        </a:defRPr>
      </a:lvl4pPr>
      <a:lvl5pPr marL="2057400" indent="-228600" algn="l" rtl="0" eaLnBrk="0" fontAlgn="base" hangingPunct="0">
        <a:spcBef>
          <a:spcPct val="20000"/>
        </a:spcBef>
        <a:spcAft>
          <a:spcPct val="0"/>
        </a:spcAft>
        <a:buClr>
          <a:schemeClr val="tx2"/>
        </a:buClr>
        <a:buChar char="»"/>
        <a:defRPr sz="1600">
          <a:solidFill>
            <a:schemeClr val="tx1"/>
          </a:solidFill>
          <a:latin typeface="+mn-lt"/>
        </a:defRPr>
      </a:lvl5pPr>
      <a:lvl6pPr marL="2514600" indent="-228600" algn="l" rtl="0" fontAlgn="base">
        <a:spcBef>
          <a:spcPct val="20000"/>
        </a:spcBef>
        <a:spcAft>
          <a:spcPct val="0"/>
        </a:spcAft>
        <a:buClr>
          <a:schemeClr val="tx2"/>
        </a:buClr>
        <a:buChar char="»"/>
        <a:defRPr sz="1600">
          <a:solidFill>
            <a:schemeClr val="tx1"/>
          </a:solidFill>
          <a:latin typeface="+mn-lt"/>
        </a:defRPr>
      </a:lvl6pPr>
      <a:lvl7pPr marL="2971800" indent="-228600" algn="l" rtl="0" fontAlgn="base">
        <a:spcBef>
          <a:spcPct val="20000"/>
        </a:spcBef>
        <a:spcAft>
          <a:spcPct val="0"/>
        </a:spcAft>
        <a:buClr>
          <a:schemeClr val="tx2"/>
        </a:buClr>
        <a:buChar char="»"/>
        <a:defRPr sz="1600">
          <a:solidFill>
            <a:schemeClr val="tx1"/>
          </a:solidFill>
          <a:latin typeface="+mn-lt"/>
        </a:defRPr>
      </a:lvl7pPr>
      <a:lvl8pPr marL="3429000" indent="-228600" algn="l" rtl="0" fontAlgn="base">
        <a:spcBef>
          <a:spcPct val="20000"/>
        </a:spcBef>
        <a:spcAft>
          <a:spcPct val="0"/>
        </a:spcAft>
        <a:buClr>
          <a:schemeClr val="tx2"/>
        </a:buClr>
        <a:buChar char="»"/>
        <a:defRPr sz="1600">
          <a:solidFill>
            <a:schemeClr val="tx1"/>
          </a:solidFill>
          <a:latin typeface="+mn-lt"/>
        </a:defRPr>
      </a:lvl8pPr>
      <a:lvl9pPr marL="3886200" indent="-228600" algn="l" rtl="0" fontAlgn="base">
        <a:spcBef>
          <a:spcPct val="20000"/>
        </a:spcBef>
        <a:spcAft>
          <a:spcPct val="0"/>
        </a:spcAft>
        <a:buClr>
          <a:schemeClr val="tx2"/>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hyperlink" Target="https://www.facebook.com/business/help/835452799843730"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gotnews.com/breaking-democrat-house-special-election-runs-company-funded-human-smuggling/" TargetMode="Externa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twitter.com/LouDobbs/status/854313116745822208" TargetMode="Externa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www.isi.edu/home"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2.emf"/><Relationship Id="rId4" Type="http://schemas.openxmlformats.org/officeDocument/2006/relationships/image" Target="../media/image41.emf"/></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14.emf"/></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14.emf"/><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9.xml"/><Relationship Id="rId4" Type="http://schemas.openxmlformats.org/officeDocument/2006/relationships/image" Target="../media/image14.emf"/></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14.emf"/><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8965" y="5414165"/>
            <a:ext cx="7772400" cy="997005"/>
          </a:xfrm>
        </p:spPr>
        <p:txBody>
          <a:bodyPr>
            <a:normAutofit fontScale="90000"/>
          </a:bodyPr>
          <a:lstStyle/>
          <a:p>
            <a:br>
              <a:rPr lang="en-US" dirty="0"/>
            </a:br>
            <a:r>
              <a:rPr lang="en-US" dirty="0"/>
              <a:t>Digital Campaigning</a:t>
            </a:r>
            <a:br>
              <a:rPr lang="en-US" dirty="0"/>
            </a:br>
            <a:r>
              <a:rPr lang="en-US" dirty="0"/>
              <a:t>Will Robinson</a:t>
            </a:r>
            <a:endParaRPr lang="en-US" sz="3100"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1</a:t>
            </a:fld>
            <a:endParaRPr lang="en-US" dirty="0"/>
          </a:p>
        </p:txBody>
      </p:sp>
    </p:spTree>
    <p:extLst>
      <p:ext uri="{BB962C8B-B14F-4D97-AF65-F5344CB8AC3E}">
        <p14:creationId xmlns:p14="http://schemas.microsoft.com/office/powerpoint/2010/main" val="363920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endParaRPr lang="en-US" dirty="0"/>
          </a:p>
        </p:txBody>
      </p:sp>
      <p:sp>
        <p:nvSpPr>
          <p:cNvPr id="3" name="Content Placeholder 2"/>
          <p:cNvSpPr>
            <a:spLocks noGrp="1"/>
          </p:cNvSpPr>
          <p:nvPr>
            <p:ph idx="1"/>
          </p:nvPr>
        </p:nvSpPr>
        <p:spPr/>
        <p:txBody>
          <a:bodyPr/>
          <a:lstStyle/>
          <a:p>
            <a:endParaRPr lang="en-US" dirty="0"/>
          </a:p>
          <a:p>
            <a:endParaRPr lang="en-US"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10</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427" y="2052825"/>
            <a:ext cx="8123866" cy="4348561"/>
          </a:xfrm>
          <a:prstGeom prst="rect">
            <a:avLst/>
          </a:prstGeom>
          <a:noFill/>
          <a:ln w="9525">
            <a:solidFill>
              <a:schemeClr val="accent6">
                <a:lumMod val="40000"/>
                <a:lumOff val="6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03309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B808104-7AB4-45FB-A699-83D59E97A6DF}" type="slidenum">
              <a:rPr lang="en-US" smtClean="0"/>
              <a:t>11</a:t>
            </a:fld>
            <a:endParaRPr lang="en-US" dirty="0"/>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743436"/>
            <a:ext cx="8229600" cy="4239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a:spLocks noGrp="1"/>
          </p:cNvSpPr>
          <p:nvPr>
            <p:ph type="title"/>
          </p:nvPr>
        </p:nvSpPr>
        <p:spPr/>
        <p:txBody>
          <a:bodyPr/>
          <a:lstStyle/>
          <a:p>
            <a:r>
              <a:rPr lang="en-US" dirty="0">
                <a:solidFill>
                  <a:srgbClr val="FFC000"/>
                </a:solidFill>
                <a:latin typeface="Gill Sans MT" panose="020B0502020104020203" pitchFamily="34" charset="0"/>
              </a:rPr>
              <a:t>More Digital Early and Late</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3395" y="6208713"/>
            <a:ext cx="152705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0068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975585"/>
            <a:ext cx="8229600" cy="1143000"/>
          </a:xfrm>
        </p:spPr>
        <p:txBody>
          <a:bodyPr/>
          <a:lstStyle/>
          <a:p>
            <a:r>
              <a:rPr lang="en-US" dirty="0"/>
              <a:t>                      Trump Digital</a:t>
            </a:r>
          </a:p>
        </p:txBody>
      </p:sp>
      <p:sp>
        <p:nvSpPr>
          <p:cNvPr id="3" name="Content Placeholder 2"/>
          <p:cNvSpPr>
            <a:spLocks noGrp="1"/>
          </p:cNvSpPr>
          <p:nvPr>
            <p:ph idx="1"/>
          </p:nvPr>
        </p:nvSpPr>
        <p:spPr>
          <a:xfrm>
            <a:off x="601670" y="2360065"/>
            <a:ext cx="7932425" cy="3918803"/>
          </a:xfrm>
        </p:spPr>
        <p:txBody>
          <a:bodyPr>
            <a:normAutofit fontScale="92500" lnSpcReduction="10000"/>
          </a:bodyPr>
          <a:lstStyle/>
          <a:p>
            <a:pPr marL="0" indent="0">
              <a:buNone/>
            </a:pPr>
            <a:r>
              <a:rPr lang="en-US" dirty="0"/>
              <a:t>On any given day, Coby says, the Trump Campaign was running 40,000 to 50,000 variants of its ads, testing how they performed in different formats, with subtitles and without, and static versus video, among other small differences. On the day of the third presidential debate in October, the team ran 175,000 variations. Coby calls this approach “A/B testing on steroids.” The more variations the team was able to produce, Coby says, the higher the likelihood that its ads would actually be served to Facebook users. </a:t>
            </a:r>
          </a:p>
        </p:txBody>
      </p:sp>
      <p:sp>
        <p:nvSpPr>
          <p:cNvPr id="4" name="Slide Number Placeholder 3"/>
          <p:cNvSpPr>
            <a:spLocks noGrp="1"/>
          </p:cNvSpPr>
          <p:nvPr>
            <p:ph type="sldNum" sz="quarter" idx="12"/>
          </p:nvPr>
        </p:nvSpPr>
        <p:spPr/>
        <p:txBody>
          <a:bodyPr/>
          <a:lstStyle/>
          <a:p>
            <a:fld id="{B82CCC60-E8CD-4174-8B1A-7DF615B22EEF}" type="slidenum">
              <a:rPr lang="en-US" smtClean="0"/>
              <a:pPr/>
              <a:t>12</a:t>
            </a:fld>
            <a:endParaRPr lang="en-US" dirty="0"/>
          </a:p>
        </p:txBody>
      </p:sp>
      <p:sp>
        <p:nvSpPr>
          <p:cNvPr id="6" name="Title 1"/>
          <p:cNvSpPr txBox="1">
            <a:spLocks/>
          </p:cNvSpPr>
          <p:nvPr/>
        </p:nvSpPr>
        <p:spPr>
          <a:xfrm>
            <a:off x="-2403162" y="-74947"/>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kern="1200">
                <a:solidFill>
                  <a:srgbClr val="FFECBD"/>
                </a:solidFill>
                <a:latin typeface="+mj-lt"/>
                <a:ea typeface="+mj-ea"/>
                <a:cs typeface="+mj-cs"/>
              </a:defRPr>
            </a:lvl1pPr>
          </a:lstStyle>
          <a:p>
            <a:endParaRPr lang="en-US" dirty="0"/>
          </a:p>
        </p:txBody>
      </p:sp>
      <p:pic>
        <p:nvPicPr>
          <p:cNvPr id="7" name="Picture 2" descr="C:\Users\wrobinson\Desktop\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608" y="733557"/>
            <a:ext cx="1914525" cy="143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183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Trump For President 2016</a:t>
            </a:r>
          </a:p>
        </p:txBody>
      </p:sp>
      <p:sp>
        <p:nvSpPr>
          <p:cNvPr id="3" name="Content Placeholder 2"/>
          <p:cNvSpPr>
            <a:spLocks noGrp="1"/>
          </p:cNvSpPr>
          <p:nvPr>
            <p:ph idx="1"/>
          </p:nvPr>
        </p:nvSpPr>
        <p:spPr/>
        <p:txBody>
          <a:bodyPr>
            <a:normAutofit fontScale="85000" lnSpcReduction="20000"/>
          </a:bodyPr>
          <a:lstStyle/>
          <a:p>
            <a:r>
              <a:rPr lang="en-US" dirty="0"/>
              <a:t>They claimed to have  “three major voter suppression operations under way” at the end of the campaign aimed at  idealistic white liberals, young women, and African </a:t>
            </a:r>
            <a:r>
              <a:rPr lang="en-US" dirty="0" err="1"/>
              <a:t>Americans.It’s</a:t>
            </a:r>
            <a:r>
              <a:rPr lang="en-US" dirty="0"/>
              <a:t> impossible to measure how effective this was since most of the efforts were via Facebook “</a:t>
            </a:r>
            <a:r>
              <a:rPr lang="en-US" u="sng" dirty="0">
                <a:hlinkClick r:id="rId2"/>
              </a:rPr>
              <a:t>dark posts</a:t>
            </a:r>
            <a:r>
              <a:rPr lang="en-US" dirty="0"/>
              <a:t>” — nonpublic paid posts shown only to the Facebook users that Trump chose.</a:t>
            </a:r>
          </a:p>
          <a:p>
            <a:r>
              <a:rPr lang="en-US" dirty="0"/>
              <a:t>And finally, the other thing to keep in mind for 2018 is Trump’s not-so-secret database, which is called Project Alamo and supposed contains information on 220 million people in the United States, and approximately 4,000 to 5,000 individual data points about the online and offline life of each person.</a:t>
            </a:r>
          </a:p>
          <a:p>
            <a:endParaRPr lang="en-US"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13</a:t>
            </a:fld>
            <a:endParaRPr lang="en-US"/>
          </a:p>
        </p:txBody>
      </p:sp>
    </p:spTree>
    <p:extLst>
      <p:ext uri="{BB962C8B-B14F-4D97-AF65-F5344CB8AC3E}">
        <p14:creationId xmlns:p14="http://schemas.microsoft.com/office/powerpoint/2010/main" val="3160122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5" y="985720"/>
            <a:ext cx="8229600" cy="837590"/>
          </a:xfrm>
        </p:spPr>
        <p:txBody>
          <a:bodyPr>
            <a:normAutofit fontScale="90000"/>
          </a:bodyPr>
          <a:lstStyle/>
          <a:p>
            <a:pPr lvl="0"/>
            <a:r>
              <a:rPr lang="en-US" b="1" dirty="0">
                <a:latin typeface="Questrial"/>
                <a:ea typeface="Questrial"/>
                <a:cs typeface="Questrial"/>
                <a:sym typeface="Questrial"/>
              </a:rPr>
              <a:t>Focused GOP Digital Targeting</a:t>
            </a:r>
            <a:br>
              <a:rPr lang="en-US" b="1" dirty="0">
                <a:latin typeface="Questrial"/>
                <a:ea typeface="Questrial"/>
                <a:cs typeface="Questrial"/>
                <a:sym typeface="Questrial"/>
              </a:rPr>
            </a:br>
            <a:endParaRPr lang="en-US"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14</a:t>
            </a:fld>
            <a:endParaRPr lang="en-US"/>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28720" y="3581705"/>
            <a:ext cx="4733855" cy="296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044645" y="1138425"/>
            <a:ext cx="6108200" cy="2862322"/>
          </a:xfrm>
          <a:prstGeom prst="rect">
            <a:avLst/>
          </a:prstGeom>
          <a:noFill/>
        </p:spPr>
        <p:txBody>
          <a:bodyPr wrap="square" rtlCol="0">
            <a:spAutoFit/>
          </a:bodyPr>
          <a:lstStyle/>
          <a:p>
            <a:endParaRPr lang="en-US" sz="2400" dirty="0">
              <a:solidFill>
                <a:schemeClr val="bg1"/>
              </a:solidFill>
            </a:endParaRPr>
          </a:p>
          <a:p>
            <a:r>
              <a:rPr lang="en-US" sz="2400" dirty="0">
                <a:solidFill>
                  <a:schemeClr val="bg1"/>
                </a:solidFill>
              </a:rPr>
              <a:t>The Trump campaign and Republican Party spent heavily in Michigan, Wisconsin, Pennsylvania and Florida. About $5 million in get-out-the-vote digital advertising targeted in the final few days.   AP 12/09/16</a:t>
            </a:r>
          </a:p>
          <a:p>
            <a:endParaRPr lang="en-US" dirty="0"/>
          </a:p>
          <a:p>
            <a:endParaRPr lang="en-US" dirty="0"/>
          </a:p>
        </p:txBody>
      </p:sp>
    </p:spTree>
    <p:extLst>
      <p:ext uri="{BB962C8B-B14F-4D97-AF65-F5344CB8AC3E}">
        <p14:creationId xmlns:p14="http://schemas.microsoft.com/office/powerpoint/2010/main" val="3693438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670604" y="1"/>
            <a:ext cx="7016195" cy="1596540"/>
          </a:xfrm>
        </p:spPr>
        <p:txBody>
          <a:bodyPr>
            <a:normAutofit/>
          </a:bodyPr>
          <a:lstStyle/>
          <a:p>
            <a:r>
              <a:rPr lang="en-US" dirty="0">
                <a:solidFill>
                  <a:srgbClr val="FFFF00"/>
                </a:solidFill>
              </a:rPr>
              <a:t>Breitbart developed a distinct and insulated media system</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28720" y="1596540"/>
            <a:ext cx="5650085" cy="3719693"/>
          </a:xfrm>
        </p:spPr>
      </p:pic>
      <p:sp>
        <p:nvSpPr>
          <p:cNvPr id="2" name="Slide Number Placeholder 1"/>
          <p:cNvSpPr>
            <a:spLocks noGrp="1"/>
          </p:cNvSpPr>
          <p:nvPr>
            <p:ph type="sldNum" sz="quarter" idx="12"/>
          </p:nvPr>
        </p:nvSpPr>
        <p:spPr/>
        <p:txBody>
          <a:bodyPr/>
          <a:lstStyle/>
          <a:p>
            <a:fld id="{B82CCC60-E8CD-4174-8B1A-7DF615B22EEF}" type="slidenum">
              <a:rPr lang="en-US" smtClean="0"/>
              <a:pPr/>
              <a:t>15</a:t>
            </a:fld>
            <a:endParaRPr lang="en-US" dirty="0"/>
          </a:p>
        </p:txBody>
      </p:sp>
      <p:sp>
        <p:nvSpPr>
          <p:cNvPr id="3" name="TextBox 2"/>
          <p:cNvSpPr txBox="1"/>
          <p:nvPr/>
        </p:nvSpPr>
        <p:spPr>
          <a:xfrm>
            <a:off x="1976015" y="5385858"/>
            <a:ext cx="5802790" cy="1477328"/>
          </a:xfrm>
          <a:prstGeom prst="rect">
            <a:avLst/>
          </a:prstGeom>
          <a:noFill/>
        </p:spPr>
        <p:txBody>
          <a:bodyPr wrap="square" rtlCol="0">
            <a:spAutoFit/>
          </a:bodyPr>
          <a:lstStyle/>
          <a:p>
            <a:r>
              <a:rPr lang="en-US" i="1" dirty="0">
                <a:solidFill>
                  <a:schemeClr val="bg1"/>
                </a:solidFill>
              </a:rPr>
              <a:t>Media sources shared on Twitter during the election (nodes sized in proportion to Twitter shares).    #1 source trump </a:t>
            </a:r>
            <a:r>
              <a:rPr lang="en-US" i="1" dirty="0" err="1">
                <a:solidFill>
                  <a:schemeClr val="bg1"/>
                </a:solidFill>
              </a:rPr>
              <a:t>retweeters</a:t>
            </a:r>
            <a:r>
              <a:rPr lang="en-US" i="1" dirty="0">
                <a:solidFill>
                  <a:schemeClr val="bg1"/>
                </a:solidFill>
              </a:rPr>
              <a:t>  </a:t>
            </a:r>
            <a:r>
              <a:rPr lang="en-US" dirty="0">
                <a:solidFill>
                  <a:schemeClr val="bg1"/>
                </a:solidFill>
              </a:rPr>
              <a:t>Media Cloud, Harvard’s Berkman Klein Center for Internet &amp; Society and MIT’s Center for Civic Media.</a:t>
            </a:r>
            <a:r>
              <a:rPr lang="en-US" i="1" dirty="0">
                <a:solidFill>
                  <a:schemeClr val="bg1"/>
                </a:solidFill>
              </a:rPr>
              <a:t>  </a:t>
            </a:r>
            <a:endParaRPr lang="en-US" dirty="0">
              <a:solidFill>
                <a:schemeClr val="bg1"/>
              </a:solidFill>
            </a:endParaRPr>
          </a:p>
          <a:p>
            <a:endParaRPr lang="en-US" dirty="0"/>
          </a:p>
        </p:txBody>
      </p:sp>
    </p:spTree>
    <p:extLst>
      <p:ext uri="{BB962C8B-B14F-4D97-AF65-F5344CB8AC3E}">
        <p14:creationId xmlns:p14="http://schemas.microsoft.com/office/powerpoint/2010/main" val="1712789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60" y="374900"/>
            <a:ext cx="8398775" cy="1143000"/>
          </a:xfrm>
        </p:spPr>
        <p:txBody>
          <a:bodyPr/>
          <a:lstStyle/>
          <a:p>
            <a:r>
              <a:rPr lang="en-US" dirty="0">
                <a:solidFill>
                  <a:srgbClr val="FFFF00"/>
                </a:solidFill>
              </a:rPr>
              <a:t>Fake News Continues </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1670" y="1595625"/>
            <a:ext cx="2760119" cy="4275138"/>
          </a:xfrm>
        </p:spPr>
      </p:pic>
      <p:sp>
        <p:nvSpPr>
          <p:cNvPr id="4" name="Slide Number Placeholder 3"/>
          <p:cNvSpPr>
            <a:spLocks noGrp="1"/>
          </p:cNvSpPr>
          <p:nvPr>
            <p:ph type="sldNum" sz="quarter" idx="12"/>
          </p:nvPr>
        </p:nvSpPr>
        <p:spPr/>
        <p:txBody>
          <a:bodyPr/>
          <a:lstStyle/>
          <a:p>
            <a:fld id="{B82CCC60-E8CD-4174-8B1A-7DF615B22EEF}" type="slidenum">
              <a:rPr lang="en-US" smtClean="0"/>
              <a:pPr/>
              <a:t>16</a:t>
            </a:fld>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9505" y="2054655"/>
            <a:ext cx="5112831" cy="3538079"/>
          </a:xfrm>
          <a:prstGeom prst="rect">
            <a:avLst/>
          </a:prstGeom>
        </p:spPr>
      </p:pic>
    </p:spTree>
    <p:extLst>
      <p:ext uri="{BB962C8B-B14F-4D97-AF65-F5344CB8AC3E}">
        <p14:creationId xmlns:p14="http://schemas.microsoft.com/office/powerpoint/2010/main" val="2411749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Tying </a:t>
            </a:r>
            <a:r>
              <a:rPr lang="en-US" dirty="0" err="1"/>
              <a:t>Ossoff</a:t>
            </a:r>
            <a:r>
              <a:rPr lang="en-US" dirty="0"/>
              <a:t> to Human Smuggling</a:t>
            </a:r>
          </a:p>
        </p:txBody>
      </p:sp>
      <p:sp>
        <p:nvSpPr>
          <p:cNvPr id="3" name="Content Placeholder 2"/>
          <p:cNvSpPr>
            <a:spLocks noGrp="1"/>
          </p:cNvSpPr>
          <p:nvPr>
            <p:ph idx="1"/>
          </p:nvPr>
        </p:nvSpPr>
        <p:spPr>
          <a:xfrm>
            <a:off x="677862" y="1555845"/>
            <a:ext cx="3922713" cy="3934128"/>
          </a:xfrm>
        </p:spPr>
        <p:txBody>
          <a:bodyPr>
            <a:normAutofit/>
          </a:bodyPr>
          <a:lstStyle/>
          <a:p>
            <a:r>
              <a:rPr lang="en-US" sz="1800" dirty="0"/>
              <a:t>Right-wing news site GotNews.com publishes </a:t>
            </a:r>
            <a:r>
              <a:rPr lang="en-US" sz="1800" dirty="0">
                <a:hlinkClick r:id="rId2"/>
              </a:rPr>
              <a:t>story about </a:t>
            </a:r>
            <a:r>
              <a:rPr lang="en-US" sz="1800" dirty="0" err="1">
                <a:hlinkClick r:id="rId2"/>
              </a:rPr>
              <a:t>Ossoff’s</a:t>
            </a:r>
            <a:r>
              <a:rPr lang="en-US" sz="1800" dirty="0">
                <a:hlinkClick r:id="rId2"/>
              </a:rPr>
              <a:t> film company paying human smugglers in Europe</a:t>
            </a:r>
            <a:endParaRPr lang="en-US" sz="1800" dirty="0"/>
          </a:p>
          <a:p>
            <a:pPr lvl="1"/>
            <a:r>
              <a:rPr lang="en-US" sz="1600" dirty="0">
                <a:solidFill>
                  <a:srgbClr val="FF0000"/>
                </a:solidFill>
              </a:rPr>
              <a:t>100 tweets by 92 people share story reaching 317,779 people</a:t>
            </a:r>
          </a:p>
          <a:p>
            <a:pPr lvl="1"/>
            <a:r>
              <a:rPr lang="en-US" sz="1600" dirty="0">
                <a:solidFill>
                  <a:srgbClr val="FF0000"/>
                </a:solidFill>
              </a:rPr>
              <a:t>Shared on Reddit in </a:t>
            </a:r>
            <a:r>
              <a:rPr lang="en-US" sz="1600" dirty="0" err="1">
                <a:solidFill>
                  <a:srgbClr val="FF0000"/>
                </a:solidFill>
              </a:rPr>
              <a:t>AskThe_Donald</a:t>
            </a:r>
            <a:r>
              <a:rPr lang="en-US" sz="1600" dirty="0">
                <a:solidFill>
                  <a:srgbClr val="FF0000"/>
                </a:solidFill>
              </a:rPr>
              <a:t> sub-</a:t>
            </a:r>
            <a:r>
              <a:rPr lang="en-US" sz="1600" dirty="0" err="1">
                <a:solidFill>
                  <a:srgbClr val="FF0000"/>
                </a:solidFill>
              </a:rPr>
              <a:t>reddit</a:t>
            </a:r>
            <a:r>
              <a:rPr lang="en-US" sz="1600" dirty="0">
                <a:solidFill>
                  <a:srgbClr val="FF0000"/>
                </a:solidFill>
              </a:rPr>
              <a:t> (31 comments)</a:t>
            </a:r>
          </a:p>
          <a:p>
            <a:r>
              <a:rPr lang="en-US" sz="1800" dirty="0" err="1"/>
              <a:t>RebelTV’s</a:t>
            </a:r>
            <a:r>
              <a:rPr lang="en-US" sz="1800" dirty="0"/>
              <a:t> Washington correspondent shares story and another tweeter asserts Soros connection.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0091" y="1555845"/>
            <a:ext cx="3830827" cy="4143548"/>
          </a:xfrm>
          <a:prstGeom prst="rect">
            <a:avLst/>
          </a:prstGeom>
        </p:spPr>
      </p:pic>
    </p:spTree>
    <p:extLst>
      <p:ext uri="{BB962C8B-B14F-4D97-AF65-F5344CB8AC3E}">
        <p14:creationId xmlns:p14="http://schemas.microsoft.com/office/powerpoint/2010/main" val="640677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15913"/>
            <a:ext cx="7886700" cy="885090"/>
          </a:xfrm>
        </p:spPr>
        <p:txBody>
          <a:bodyPr/>
          <a:lstStyle/>
          <a:p>
            <a:r>
              <a:rPr lang="en-US" dirty="0"/>
              <a:t>Twitter responds to blogs, generating 8,023 tweets</a:t>
            </a:r>
          </a:p>
        </p:txBody>
      </p:sp>
      <p:sp>
        <p:nvSpPr>
          <p:cNvPr id="3" name="Content Placeholder 2"/>
          <p:cNvSpPr>
            <a:spLocks noGrp="1"/>
          </p:cNvSpPr>
          <p:nvPr>
            <p:ph idx="1"/>
          </p:nvPr>
        </p:nvSpPr>
        <p:spPr>
          <a:xfrm>
            <a:off x="6299562" y="2226469"/>
            <a:ext cx="2537461" cy="3323613"/>
          </a:xfrm>
        </p:spPr>
        <p:txBody>
          <a:bodyPr>
            <a:normAutofit fontScale="85000" lnSpcReduction="20000"/>
          </a:bodyPr>
          <a:lstStyle/>
          <a:p>
            <a:r>
              <a:rPr lang="en-US" dirty="0"/>
              <a:t>#</a:t>
            </a:r>
            <a:r>
              <a:rPr lang="en-US" dirty="0" err="1"/>
              <a:t>Trumptrain</a:t>
            </a:r>
            <a:r>
              <a:rPr lang="en-US" dirty="0"/>
              <a:t> picks it up</a:t>
            </a:r>
          </a:p>
          <a:p>
            <a:r>
              <a:rPr lang="en-US" dirty="0">
                <a:hlinkClick r:id="rId2"/>
              </a:rPr>
              <a:t>@</a:t>
            </a:r>
            <a:r>
              <a:rPr lang="en-US" dirty="0" err="1">
                <a:hlinkClick r:id="rId2"/>
              </a:rPr>
              <a:t>LouDobbs</a:t>
            </a:r>
            <a:r>
              <a:rPr lang="en-US" dirty="0">
                <a:hlinkClick r:id="rId2"/>
              </a:rPr>
              <a:t> is a key source</a:t>
            </a:r>
            <a:endParaRPr lang="en-US" dirty="0"/>
          </a:p>
          <a:p>
            <a:pPr lvl="1"/>
            <a:r>
              <a:rPr lang="en-US" dirty="0"/>
              <a:t>Says Soros, not GA-6 voters, funding </a:t>
            </a:r>
            <a:r>
              <a:rPr lang="en-US" dirty="0" err="1"/>
              <a:t>Ossoff</a:t>
            </a:r>
            <a:endParaRPr lang="en-US" dirty="0"/>
          </a:p>
          <a:p>
            <a:pPr lvl="1"/>
            <a:r>
              <a:rPr lang="en-US" dirty="0"/>
              <a:t>2.8K RTs, 4.1K Likes, 306 replies</a:t>
            </a:r>
          </a:p>
          <a:p>
            <a:pPr lvl="1"/>
            <a:r>
              <a:rPr lang="en-US" dirty="0"/>
              <a:t>3,178 tweets mentioning </a:t>
            </a:r>
            <a:r>
              <a:rPr lang="en-US" dirty="0" err="1"/>
              <a:t>Ossoff</a:t>
            </a:r>
            <a:r>
              <a:rPr lang="en-US" dirty="0"/>
              <a:t>, Dobbs &amp; Soros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079" y="1709603"/>
            <a:ext cx="6063513" cy="4026624"/>
          </a:xfrm>
          <a:prstGeom prst="rect">
            <a:avLst/>
          </a:prstGeom>
        </p:spPr>
      </p:pic>
    </p:spTree>
    <p:extLst>
      <p:ext uri="{BB962C8B-B14F-4D97-AF65-F5344CB8AC3E}">
        <p14:creationId xmlns:p14="http://schemas.microsoft.com/office/powerpoint/2010/main" val="472985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people saying about </a:t>
            </a:r>
            <a:r>
              <a:rPr lang="en-US" dirty="0" err="1"/>
              <a:t>Ossoff’s</a:t>
            </a:r>
            <a:r>
              <a:rPr lang="en-US" dirty="0"/>
              <a:t> connections to Soros, Pelosi &amp; Al Jazeera?</a:t>
            </a:r>
          </a:p>
        </p:txBody>
      </p:sp>
      <p:sp>
        <p:nvSpPr>
          <p:cNvPr id="3" name="Content Placeholder 2"/>
          <p:cNvSpPr>
            <a:spLocks noGrp="1"/>
          </p:cNvSpPr>
          <p:nvPr>
            <p:ph sz="half" idx="1"/>
          </p:nvPr>
        </p:nvSpPr>
        <p:spPr>
          <a:xfrm>
            <a:off x="226485" y="1662813"/>
            <a:ext cx="3908787" cy="4560567"/>
          </a:xfrm>
        </p:spPr>
        <p:txBody>
          <a:bodyPr>
            <a:normAutofit fontScale="62500" lnSpcReduction="20000"/>
          </a:bodyPr>
          <a:lstStyle/>
          <a:p>
            <a:r>
              <a:rPr lang="en-US" dirty="0"/>
              <a:t>When talking about connections between </a:t>
            </a:r>
            <a:r>
              <a:rPr lang="en-US" dirty="0" err="1"/>
              <a:t>Ossoff</a:t>
            </a:r>
            <a:r>
              <a:rPr lang="en-US" dirty="0"/>
              <a:t> and Pelosi/Soros/Al Jazeera, people say </a:t>
            </a:r>
            <a:r>
              <a:rPr lang="en-US" dirty="0" err="1"/>
              <a:t>Ossoff</a:t>
            </a:r>
            <a:endParaRPr lang="en-US" dirty="0"/>
          </a:p>
          <a:p>
            <a:pPr lvl="1"/>
            <a:r>
              <a:rPr lang="en-US" dirty="0"/>
              <a:t>Is a puppet (14.6%)</a:t>
            </a:r>
          </a:p>
          <a:p>
            <a:pPr lvl="1"/>
            <a:r>
              <a:rPr lang="en-US" dirty="0"/>
              <a:t>Is funded by Soros (8.20)</a:t>
            </a:r>
          </a:p>
          <a:p>
            <a:pPr lvl="1"/>
            <a:r>
              <a:rPr lang="en-US" dirty="0"/>
              <a:t>Supports open borders (7.6%)</a:t>
            </a:r>
          </a:p>
          <a:p>
            <a:pPr lvl="1"/>
            <a:r>
              <a:rPr lang="en-US" dirty="0"/>
              <a:t>Is in their pocket (6.1%)</a:t>
            </a:r>
          </a:p>
          <a:p>
            <a:pPr lvl="1"/>
            <a:r>
              <a:rPr lang="en-US" dirty="0"/>
              <a:t>Doesn’t live in the district (6.0%)</a:t>
            </a:r>
          </a:p>
          <a:p>
            <a:pPr lvl="1"/>
            <a:r>
              <a:rPr lang="en-US" dirty="0"/>
              <a:t>Sold his soul to the devil (6.2%, 911 tweets)</a:t>
            </a:r>
          </a:p>
          <a:p>
            <a:r>
              <a:rPr lang="en-US" dirty="0"/>
              <a:t>Key hashtags</a:t>
            </a:r>
          </a:p>
          <a:p>
            <a:pPr lvl="1"/>
            <a:r>
              <a:rPr lang="en-US" dirty="0"/>
              <a:t>#MAGA (24.1%)</a:t>
            </a:r>
          </a:p>
          <a:p>
            <a:pPr lvl="1"/>
            <a:r>
              <a:rPr lang="en-US" dirty="0"/>
              <a:t>#</a:t>
            </a:r>
            <a:r>
              <a:rPr lang="en-US" dirty="0" err="1"/>
              <a:t>TrumpTrain</a:t>
            </a:r>
            <a:r>
              <a:rPr lang="en-US" dirty="0"/>
              <a:t> (13.6%)</a:t>
            </a:r>
          </a:p>
          <a:p>
            <a:pPr lvl="1"/>
            <a:r>
              <a:rPr lang="en-US" dirty="0"/>
              <a:t>#FlipThe6th (13.3%)</a:t>
            </a:r>
          </a:p>
          <a:p>
            <a:r>
              <a:rPr lang="en-US" dirty="0"/>
              <a:t>Key Influencers</a:t>
            </a:r>
          </a:p>
          <a:p>
            <a:pPr lvl="1"/>
            <a:r>
              <a:rPr lang="en-US" dirty="0"/>
              <a:t>@</a:t>
            </a:r>
            <a:r>
              <a:rPr lang="en-US" dirty="0" err="1"/>
              <a:t>LouDobbs</a:t>
            </a:r>
            <a:endParaRPr lang="en-US" dirty="0"/>
          </a:p>
          <a:p>
            <a:pPr lvl="1"/>
            <a:r>
              <a:rPr lang="en-US" dirty="0"/>
              <a:t>@</a:t>
            </a:r>
            <a:r>
              <a:rPr lang="en-US" dirty="0" err="1"/>
              <a:t>RightWingAngel</a:t>
            </a:r>
            <a:endParaRPr lang="en-US" dirty="0"/>
          </a:p>
          <a:p>
            <a:pPr lvl="1"/>
            <a:r>
              <a:rPr lang="en-US" dirty="0"/>
              <a:t>@</a:t>
            </a:r>
            <a:r>
              <a:rPr lang="en-US" dirty="0" err="1"/>
              <a:t>GeorgiaDirtRoad</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135272" y="1424112"/>
            <a:ext cx="5008728" cy="4336601"/>
          </a:xfrm>
        </p:spPr>
      </p:pic>
    </p:spTree>
    <p:extLst>
      <p:ext uri="{BB962C8B-B14F-4D97-AF65-F5344CB8AC3E}">
        <p14:creationId xmlns:p14="http://schemas.microsoft.com/office/powerpoint/2010/main" val="3098953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0F1668-BFA0-46EE-BAD8-02F0579E4E3F}"/>
              </a:ext>
            </a:extLst>
          </p:cNvPr>
          <p:cNvSpPr>
            <a:spLocks noGrp="1"/>
          </p:cNvSpPr>
          <p:nvPr>
            <p:ph type="sldNum" sz="quarter" idx="12"/>
          </p:nvPr>
        </p:nvSpPr>
        <p:spPr/>
        <p:txBody>
          <a:bodyPr/>
          <a:lstStyle/>
          <a:p>
            <a:fld id="{BB808104-7AB4-45FB-A699-83D59E97A6DF}" type="slidenum">
              <a:rPr lang="en-US" smtClean="0"/>
              <a:t>2</a:t>
            </a:fld>
            <a:endParaRPr lang="en-US"/>
          </a:p>
        </p:txBody>
      </p:sp>
      <p:pic>
        <p:nvPicPr>
          <p:cNvPr id="3" name="Picture 2">
            <a:extLst>
              <a:ext uri="{FF2B5EF4-FFF2-40B4-BE49-F238E27FC236}">
                <a16:creationId xmlns:a16="http://schemas.microsoft.com/office/drawing/2014/main" id="{BF8DDA8D-54CE-4461-84C7-73EEC89932CC}"/>
              </a:ext>
            </a:extLst>
          </p:cNvPr>
          <p:cNvPicPr>
            <a:picLocks noChangeAspect="1"/>
          </p:cNvPicPr>
          <p:nvPr/>
        </p:nvPicPr>
        <p:blipFill>
          <a:blip r:embed="rId2"/>
          <a:stretch>
            <a:fillRect/>
          </a:stretch>
        </p:blipFill>
        <p:spPr>
          <a:xfrm>
            <a:off x="-19001" y="1567375"/>
            <a:ext cx="9163001" cy="5121275"/>
          </a:xfrm>
          <a:prstGeom prst="rect">
            <a:avLst/>
          </a:prstGeom>
        </p:spPr>
      </p:pic>
      <p:sp>
        <p:nvSpPr>
          <p:cNvPr id="4" name="TextBox 3">
            <a:extLst>
              <a:ext uri="{FF2B5EF4-FFF2-40B4-BE49-F238E27FC236}">
                <a16:creationId xmlns:a16="http://schemas.microsoft.com/office/drawing/2014/main" id="{BB3AFD8F-8CAD-4994-A45F-A0341E099D1A}"/>
              </a:ext>
            </a:extLst>
          </p:cNvPr>
          <p:cNvSpPr txBox="1"/>
          <p:nvPr/>
        </p:nvSpPr>
        <p:spPr>
          <a:xfrm>
            <a:off x="1752600" y="685800"/>
            <a:ext cx="5943600" cy="646331"/>
          </a:xfrm>
          <a:prstGeom prst="rect">
            <a:avLst/>
          </a:prstGeom>
          <a:noFill/>
        </p:spPr>
        <p:txBody>
          <a:bodyPr wrap="square" rtlCol="0">
            <a:spAutoFit/>
          </a:bodyPr>
          <a:lstStyle/>
          <a:p>
            <a:r>
              <a:rPr lang="en-US" sz="3600" dirty="0">
                <a:solidFill>
                  <a:srgbClr val="FFC000"/>
                </a:solidFill>
              </a:rPr>
              <a:t>       </a:t>
            </a:r>
            <a:r>
              <a:rPr lang="en-US" sz="3600" b="1" dirty="0">
                <a:solidFill>
                  <a:srgbClr val="FFFF00"/>
                </a:solidFill>
                <a:highlight>
                  <a:srgbClr val="808080"/>
                </a:highlight>
              </a:rPr>
              <a:t>INFORMATION SOURCES</a:t>
            </a:r>
          </a:p>
        </p:txBody>
      </p:sp>
    </p:spTree>
    <p:extLst>
      <p:ext uri="{BB962C8B-B14F-4D97-AF65-F5344CB8AC3E}">
        <p14:creationId xmlns:p14="http://schemas.microsoft.com/office/powerpoint/2010/main" val="28161714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61" y="427342"/>
            <a:ext cx="8551480" cy="1143000"/>
          </a:xfrm>
        </p:spPr>
        <p:txBody>
          <a:bodyPr/>
          <a:lstStyle/>
          <a:p>
            <a:r>
              <a:rPr lang="en-US" dirty="0"/>
              <a:t>Russian Attacks </a:t>
            </a:r>
          </a:p>
        </p:txBody>
      </p:sp>
      <p:sp>
        <p:nvSpPr>
          <p:cNvPr id="3" name="Content Placeholder 2"/>
          <p:cNvSpPr>
            <a:spLocks noGrp="1"/>
          </p:cNvSpPr>
          <p:nvPr>
            <p:ph idx="1"/>
          </p:nvPr>
        </p:nvSpPr>
        <p:spPr>
          <a:xfrm>
            <a:off x="1831545" y="4497935"/>
            <a:ext cx="7016195" cy="2137870"/>
          </a:xfrm>
        </p:spPr>
        <p:txBody>
          <a:bodyPr>
            <a:normAutofit fontScale="32500" lnSpcReduction="20000"/>
          </a:bodyPr>
          <a:lstStyle/>
          <a:p>
            <a:pPr marL="0" indent="0">
              <a:buNone/>
            </a:pPr>
            <a:endParaRPr lang="en-US" sz="4300" dirty="0"/>
          </a:p>
          <a:p>
            <a:pPr marL="0" indent="0">
              <a:buNone/>
            </a:pPr>
            <a:r>
              <a:rPr lang="en-US" sz="4300" dirty="0"/>
              <a:t>The digital era has afforded the Kremlin and other state and non-state actors new tools in such efforts, from phishing attacks against campaign staffers to fake news distributed through social media.  These attacks continue…</a:t>
            </a:r>
          </a:p>
          <a:p>
            <a:pPr marL="0" indent="0">
              <a:buNone/>
            </a:pPr>
            <a:endParaRPr lang="en-US" sz="4300" dirty="0"/>
          </a:p>
          <a:p>
            <a:pPr marL="0" indent="0">
              <a:buNone/>
            </a:pPr>
            <a:r>
              <a:rPr lang="en-US" sz="4300" dirty="0"/>
              <a:t>Trump had a significantly higher number of bot supporters, with Georgia leading all states in total amount of bot-generated political tweets.  New York, Mississippi and Florida also showed above average political bot activity.                                                                                                      USC Viterbi School of Engineering’s </a:t>
            </a:r>
            <a:r>
              <a:rPr lang="en-US" sz="4300" dirty="0">
                <a:hlinkClick r:id="rId2"/>
              </a:rPr>
              <a:t>Information Sciences Institute</a:t>
            </a:r>
            <a:r>
              <a:rPr lang="en-US" sz="4300" dirty="0"/>
              <a:t>.</a:t>
            </a:r>
          </a:p>
          <a:p>
            <a:pPr marL="0" indent="0">
              <a:buNone/>
            </a:pPr>
            <a:endParaRPr lang="en-US" dirty="0"/>
          </a:p>
          <a:p>
            <a:pPr marL="0" indent="0">
              <a:buNone/>
            </a:pPr>
            <a:r>
              <a:rPr lang="en-US" dirty="0"/>
              <a:t> </a:t>
            </a:r>
          </a:p>
        </p:txBody>
      </p:sp>
      <p:sp>
        <p:nvSpPr>
          <p:cNvPr id="4" name="Slide Number Placeholder 3"/>
          <p:cNvSpPr>
            <a:spLocks noGrp="1"/>
          </p:cNvSpPr>
          <p:nvPr>
            <p:ph type="sldNum" sz="quarter" idx="12"/>
          </p:nvPr>
        </p:nvSpPr>
        <p:spPr/>
        <p:txBody>
          <a:bodyPr/>
          <a:lstStyle/>
          <a:p>
            <a:fld id="{B82CCC60-E8CD-4174-8B1A-7DF615B22EEF}" type="slidenum">
              <a:rPr lang="en-US" smtClean="0"/>
              <a:pPr/>
              <a:t>20</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079" y="1596540"/>
            <a:ext cx="4178281" cy="2772080"/>
          </a:xfrm>
          <a:prstGeom prst="rect">
            <a:avLst/>
          </a:prstGeom>
        </p:spPr>
      </p:pic>
    </p:spTree>
    <p:extLst>
      <p:ext uri="{BB962C8B-B14F-4D97-AF65-F5344CB8AC3E}">
        <p14:creationId xmlns:p14="http://schemas.microsoft.com/office/powerpoint/2010/main" val="3640588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7020" y="874181"/>
            <a:ext cx="9306770" cy="1169197"/>
          </a:xfrm>
        </p:spPr>
        <p:txBody>
          <a:bodyPr>
            <a:normAutofit/>
          </a:bodyPr>
          <a:lstStyle/>
          <a:p>
            <a:r>
              <a:rPr lang="en-US" dirty="0"/>
              <a:t>   </a:t>
            </a:r>
            <a:r>
              <a:rPr lang="en-US" dirty="0">
                <a:solidFill>
                  <a:srgbClr val="FFFF00"/>
                </a:solidFill>
              </a:rPr>
              <a:t>Meet “June Perkins”</a:t>
            </a:r>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3353" y="2360064"/>
            <a:ext cx="8689538" cy="3766099"/>
          </a:xfrm>
        </p:spPr>
      </p:pic>
      <p:sp>
        <p:nvSpPr>
          <p:cNvPr id="3" name="Slide Number Placeholder 2"/>
          <p:cNvSpPr>
            <a:spLocks noGrp="1"/>
          </p:cNvSpPr>
          <p:nvPr>
            <p:ph type="sldNum" sz="quarter" idx="12"/>
          </p:nvPr>
        </p:nvSpPr>
        <p:spPr/>
        <p:txBody>
          <a:bodyPr/>
          <a:lstStyle/>
          <a:p>
            <a:fld id="{B82CCC60-E8CD-4174-8B1A-7DF615B22EEF}" type="slidenum">
              <a:rPr lang="en-US" smtClean="0"/>
              <a:pPr/>
              <a:t>21</a:t>
            </a:fld>
            <a:endParaRPr lang="en-US"/>
          </a:p>
        </p:txBody>
      </p:sp>
    </p:spTree>
    <p:extLst>
      <p:ext uri="{BB962C8B-B14F-4D97-AF65-F5344CB8AC3E}">
        <p14:creationId xmlns:p14="http://schemas.microsoft.com/office/powerpoint/2010/main" val="651240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        </a:t>
            </a:r>
            <a:r>
              <a:rPr lang="en-US" dirty="0">
                <a:solidFill>
                  <a:srgbClr val="FFFF00"/>
                </a:solidFill>
                <a:highlight>
                  <a:srgbClr val="808080"/>
                </a:highlight>
              </a:rPr>
              <a:t>Bot Content</a:t>
            </a:r>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670605" y="1443835"/>
            <a:ext cx="2544581" cy="4525963"/>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35525" y="1443835"/>
            <a:ext cx="2544581" cy="4525963"/>
          </a:xfrm>
        </p:spPr>
      </p:pic>
      <p:sp>
        <p:nvSpPr>
          <p:cNvPr id="5" name="Slide Number Placeholder 4"/>
          <p:cNvSpPr>
            <a:spLocks noGrp="1"/>
          </p:cNvSpPr>
          <p:nvPr>
            <p:ph type="sldNum" sz="quarter" idx="12"/>
          </p:nvPr>
        </p:nvSpPr>
        <p:spPr/>
        <p:txBody>
          <a:bodyPr/>
          <a:lstStyle/>
          <a:p>
            <a:fld id="{B82CCC60-E8CD-4174-8B1A-7DF615B22EEF}" type="slidenum">
              <a:rPr lang="en-US" smtClean="0"/>
              <a:pPr/>
              <a:t>22</a:t>
            </a:fld>
            <a:endParaRPr lang="en-US"/>
          </a:p>
        </p:txBody>
      </p:sp>
    </p:spTree>
    <p:extLst>
      <p:ext uri="{BB962C8B-B14F-4D97-AF65-F5344CB8AC3E}">
        <p14:creationId xmlns:p14="http://schemas.microsoft.com/office/powerpoint/2010/main" val="2830488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201" y="246737"/>
            <a:ext cx="6855724" cy="1599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81000" y="1846074"/>
            <a:ext cx="8458200" cy="4109675"/>
          </a:xfrm>
          <a:prstGeom prst="rect">
            <a:avLst/>
          </a:prstGeom>
        </p:spPr>
        <p:txBody>
          <a:bodyPr wrap="square" lIns="46570" tIns="23285" rIns="46570" bIns="23285">
            <a:spAutoFit/>
          </a:bodyPr>
          <a:lstStyle/>
          <a:p>
            <a:pPr marL="349278" indent="-349278">
              <a:buFont typeface="Arial" panose="020B0604020202020204" pitchFamily="34" charset="0"/>
              <a:buChar char="•"/>
            </a:pPr>
            <a:r>
              <a:rPr lang="en-US" sz="2400" dirty="0"/>
              <a:t>50.47%  match rate on FB : 64,500 of 127,797 total list size.  80% matched at least once through the DS Political cookie pool.</a:t>
            </a:r>
          </a:p>
          <a:p>
            <a:pPr marL="349278" indent="-349278">
              <a:buFont typeface="Arial" panose="020B0604020202020204" pitchFamily="34" charset="0"/>
              <a:buChar char="•"/>
            </a:pPr>
            <a:r>
              <a:rPr lang="en-US" sz="2400" dirty="0"/>
              <a:t>Served 17 videos and 7 static ads on Facebook. 7 statics and 13 videos ads served on DSP – over a month </a:t>
            </a:r>
          </a:p>
          <a:p>
            <a:pPr marL="349278" indent="-349278">
              <a:buFont typeface="Arial" panose="020B0604020202020204" pitchFamily="34" charset="0"/>
              <a:buChar char="•"/>
            </a:pPr>
            <a:r>
              <a:rPr lang="en-US" sz="2400" dirty="0"/>
              <a:t>1,249,639 impressions, 196,158 video views on Facebook 1,996,831 views on DS political</a:t>
            </a:r>
          </a:p>
          <a:p>
            <a:pPr marL="349278" indent="-349278">
              <a:buFont typeface="Arial" panose="020B0604020202020204" pitchFamily="34" charset="0"/>
              <a:buChar char="•"/>
            </a:pPr>
            <a:r>
              <a:rPr lang="en-US" sz="2400" dirty="0"/>
              <a:t>38 cents a completed video view (DSP) 22 cents (FB)</a:t>
            </a:r>
          </a:p>
          <a:p>
            <a:pPr marL="349278" indent="-349278">
              <a:buFont typeface="Arial" panose="020B0604020202020204" pitchFamily="34" charset="0"/>
              <a:buChar char="•"/>
            </a:pPr>
            <a:r>
              <a:rPr lang="en-US" sz="2400" dirty="0"/>
              <a:t>74.47% completion rate across all universes  </a:t>
            </a:r>
          </a:p>
          <a:p>
            <a:pPr marL="349278" indent="-349278">
              <a:buFont typeface="Arial" panose="020B0604020202020204" pitchFamily="34" charset="0"/>
              <a:buChar char="•"/>
            </a:pPr>
            <a:r>
              <a:rPr lang="en-US" sz="2400" dirty="0"/>
              <a:t>4573 “Points” of TV</a:t>
            </a:r>
          </a:p>
          <a:p>
            <a:endParaRPr lang="en-US" sz="2400" dirty="0"/>
          </a:p>
        </p:txBody>
      </p:sp>
      <p:pic>
        <p:nvPicPr>
          <p:cNvPr id="4" name="Picture 3"/>
          <p:cNvPicPr>
            <a:picLocks noChangeAspect="1"/>
          </p:cNvPicPr>
          <p:nvPr/>
        </p:nvPicPr>
        <p:blipFill>
          <a:blip r:embed="rId4"/>
          <a:stretch>
            <a:fillRect/>
          </a:stretch>
        </p:blipFill>
        <p:spPr>
          <a:xfrm>
            <a:off x="79070" y="6242251"/>
            <a:ext cx="2054530" cy="615749"/>
          </a:xfrm>
          <a:prstGeom prst="rect">
            <a:avLst/>
          </a:prstGeom>
        </p:spPr>
      </p:pic>
      <p:pic>
        <p:nvPicPr>
          <p:cNvPr id="5" name="Picture 4"/>
          <p:cNvPicPr>
            <a:picLocks noChangeAspect="1"/>
          </p:cNvPicPr>
          <p:nvPr/>
        </p:nvPicPr>
        <p:blipFill>
          <a:blip r:embed="rId5"/>
          <a:stretch>
            <a:fillRect/>
          </a:stretch>
        </p:blipFill>
        <p:spPr>
          <a:xfrm>
            <a:off x="2133600" y="6251395"/>
            <a:ext cx="2914141" cy="597460"/>
          </a:xfrm>
          <a:prstGeom prst="rect">
            <a:avLst/>
          </a:prstGeom>
        </p:spPr>
      </p:pic>
      <p:pic>
        <p:nvPicPr>
          <p:cNvPr id="6" name="Picture 5"/>
          <p:cNvPicPr>
            <a:picLocks noChangeAspect="1"/>
          </p:cNvPicPr>
          <p:nvPr/>
        </p:nvPicPr>
        <p:blipFill>
          <a:blip r:embed="rId6"/>
          <a:stretch>
            <a:fillRect/>
          </a:stretch>
        </p:blipFill>
        <p:spPr>
          <a:xfrm>
            <a:off x="4953000" y="6251395"/>
            <a:ext cx="2243522" cy="597460"/>
          </a:xfrm>
          <a:prstGeom prst="rect">
            <a:avLst/>
          </a:prstGeom>
        </p:spPr>
      </p:pic>
      <p:sp>
        <p:nvSpPr>
          <p:cNvPr id="2" name="Slide Number Placeholder 1"/>
          <p:cNvSpPr>
            <a:spLocks noGrp="1"/>
          </p:cNvSpPr>
          <p:nvPr>
            <p:ph type="sldNum" sz="quarter" idx="12"/>
          </p:nvPr>
        </p:nvSpPr>
        <p:spPr/>
        <p:txBody>
          <a:bodyPr/>
          <a:lstStyle/>
          <a:p>
            <a:fld id="{BF9187BC-79FF-4E95-9ECC-94D334B5CEAB}" type="slidenum">
              <a:rPr lang="en-US" smtClean="0">
                <a:solidFill>
                  <a:prstClr val="black">
                    <a:tint val="75000"/>
                  </a:prstClr>
                </a:solidFill>
              </a:rPr>
              <a:pPr/>
              <a:t>23</a:t>
            </a:fld>
            <a:endParaRPr lang="en-US">
              <a:solidFill>
                <a:prstClr val="black">
                  <a:tint val="75000"/>
                </a:prstClr>
              </a:solidFill>
            </a:endParaRPr>
          </a:p>
        </p:txBody>
      </p:sp>
      <p:pic>
        <p:nvPicPr>
          <p:cNvPr id="276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59613" y="6119813"/>
            <a:ext cx="2084387"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6153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Program and Context</a:t>
            </a:r>
          </a:p>
        </p:txBody>
      </p:sp>
      <p:sp>
        <p:nvSpPr>
          <p:cNvPr id="3" name="Content Placeholder 2"/>
          <p:cNvSpPr txBox="1">
            <a:spLocks/>
          </p:cNvSpPr>
          <p:nvPr/>
        </p:nvSpPr>
        <p:spPr>
          <a:xfrm>
            <a:off x="533400" y="990600"/>
            <a:ext cx="7924800" cy="5638800"/>
          </a:xfrm>
          <a:prstGeom prst="rect">
            <a:avLst/>
          </a:prstGeom>
        </p:spPr>
        <p:txBody>
          <a:bodyPr>
            <a:normAutofit/>
          </a:bodyPr>
          <a:lstStyle/>
          <a:p>
            <a:pPr marL="342900" indent="-342900">
              <a:spcBef>
                <a:spcPct val="20000"/>
              </a:spcBef>
              <a:buFont typeface="Arial" pitchFamily="34" charset="0"/>
              <a:buChar char="•"/>
              <a:defRPr/>
            </a:pPr>
            <a:r>
              <a:rPr lang="en-US" sz="2800" b="1" dirty="0"/>
              <a:t>Program: </a:t>
            </a:r>
            <a:r>
              <a:rPr lang="en-US" sz="2800" dirty="0"/>
              <a:t>Pre-roll video. Half treatment, half pure control. Matched treatment group to DSP’s cookie pool, which is made up of 5 match partners (80% matched at least once). </a:t>
            </a:r>
          </a:p>
          <a:p>
            <a:pPr marL="342900" indent="-342900">
              <a:spcBef>
                <a:spcPct val="20000"/>
              </a:spcBef>
              <a:buFont typeface="Arial" pitchFamily="34" charset="0"/>
              <a:buChar char="•"/>
              <a:defRPr/>
            </a:pPr>
            <a:r>
              <a:rPr lang="en-US" sz="2800" dirty="0"/>
              <a:t>Ads ran: 3/29-4/26</a:t>
            </a:r>
            <a:endParaRPr lang="en-US" sz="2800" b="1" dirty="0"/>
          </a:p>
          <a:p>
            <a:pPr marL="342900" lvl="0" indent="-342900">
              <a:spcBef>
                <a:spcPct val="20000"/>
              </a:spcBef>
              <a:buFont typeface="Arial" pitchFamily="34" charset="0"/>
              <a:buChar char="•"/>
              <a:defRPr/>
            </a:pPr>
            <a:r>
              <a:rPr lang="en-US" sz="2800" b="1" dirty="0"/>
              <a:t>Context:</a:t>
            </a:r>
            <a:r>
              <a:rPr lang="en-US" sz="2800" dirty="0"/>
              <a:t> Contested presidential primary; noisy environment.</a:t>
            </a:r>
          </a:p>
          <a:p>
            <a:pPr marL="342900" lvl="0" indent="-342900">
              <a:spcBef>
                <a:spcPct val="20000"/>
              </a:spcBef>
              <a:buFont typeface="Arial" pitchFamily="34" charset="0"/>
              <a:buChar char="•"/>
              <a:defRPr/>
            </a:pPr>
            <a:r>
              <a:rPr lang="en-US" sz="2800" dirty="0"/>
              <a:t>Clinton on national scene since 1992</a:t>
            </a:r>
          </a:p>
          <a:p>
            <a:pPr marL="342900" lvl="0" indent="-342900">
              <a:spcBef>
                <a:spcPct val="20000"/>
              </a:spcBef>
              <a:buFont typeface="Arial" pitchFamily="34" charset="0"/>
              <a:buChar char="•"/>
              <a:defRPr/>
            </a:pPr>
            <a:r>
              <a:rPr lang="en-US" sz="2800" dirty="0"/>
              <a:t>Still some room for persuasion</a:t>
            </a:r>
          </a:p>
          <a:p>
            <a:pPr marL="800100" lvl="1" indent="-342900">
              <a:spcBef>
                <a:spcPct val="20000"/>
              </a:spcBef>
              <a:buFont typeface="Arial" pitchFamily="34" charset="0"/>
              <a:buChar char="•"/>
              <a:defRPr/>
            </a:pPr>
            <a:r>
              <a:rPr lang="en-US" sz="2800" dirty="0"/>
              <a:t>Initial vote choice: 51% Clinton, 11% Undecided</a:t>
            </a:r>
          </a:p>
          <a:p>
            <a:pPr marL="800100" lvl="1" indent="-342900">
              <a:spcBef>
                <a:spcPct val="20000"/>
              </a:spcBef>
              <a:buFont typeface="Arial" pitchFamily="34" charset="0"/>
              <a:buChar char="•"/>
              <a:defRPr/>
            </a:pPr>
            <a:r>
              <a:rPr lang="en-US" sz="2800" dirty="0"/>
              <a:t>Initial Clinton </a:t>
            </a:r>
            <a:r>
              <a:rPr lang="en-US" sz="2800" dirty="0" err="1"/>
              <a:t>Fav</a:t>
            </a:r>
            <a:r>
              <a:rPr lang="en-US" sz="2800" dirty="0"/>
              <a:t>: 71% </a:t>
            </a:r>
            <a:r>
              <a:rPr lang="en-US" sz="2800" dirty="0" err="1"/>
              <a:t>Fav</a:t>
            </a:r>
            <a:r>
              <a:rPr lang="en-US" sz="2800" dirty="0"/>
              <a:t>, 2% Unsure</a:t>
            </a:r>
          </a:p>
          <a:p>
            <a:pPr marL="800100" lvl="1" indent="-342900">
              <a:spcBef>
                <a:spcPct val="20000"/>
              </a:spcBef>
              <a:buFont typeface="Arial" pitchFamily="34" charset="0"/>
              <a:buChar char="•"/>
              <a:defRPr/>
            </a:pPr>
            <a:endParaRPr lang="en-US" sz="2800" dirty="0"/>
          </a:p>
          <a:p>
            <a:pPr marL="800100" lvl="1" indent="-342900">
              <a:spcBef>
                <a:spcPct val="20000"/>
              </a:spcBef>
              <a:buFont typeface="Arial" pitchFamily="34" charset="0"/>
              <a:buChar char="•"/>
              <a:defRPr/>
            </a:pPr>
            <a:endParaRPr lang="en-US" sz="2800" dirty="0"/>
          </a:p>
          <a:p>
            <a:pPr lvl="1">
              <a:spcBef>
                <a:spcPct val="20000"/>
              </a:spcBef>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Picture 3"/>
          <p:cNvPicPr>
            <a:picLocks noChangeAspect="1"/>
          </p:cNvPicPr>
          <p:nvPr/>
        </p:nvPicPr>
        <p:blipFill>
          <a:blip r:embed="rId3"/>
          <a:stretch>
            <a:fillRect/>
          </a:stretch>
        </p:blipFill>
        <p:spPr>
          <a:xfrm>
            <a:off x="79070" y="6242251"/>
            <a:ext cx="2054530" cy="615749"/>
          </a:xfrm>
          <a:prstGeom prst="rect">
            <a:avLst/>
          </a:prstGeom>
        </p:spPr>
      </p:pic>
      <p:pic>
        <p:nvPicPr>
          <p:cNvPr id="5" name="Picture 4"/>
          <p:cNvPicPr>
            <a:picLocks noChangeAspect="1"/>
          </p:cNvPicPr>
          <p:nvPr/>
        </p:nvPicPr>
        <p:blipFill>
          <a:blip r:embed="rId4"/>
          <a:stretch>
            <a:fillRect/>
          </a:stretch>
        </p:blipFill>
        <p:spPr>
          <a:xfrm>
            <a:off x="2133600" y="6251395"/>
            <a:ext cx="2914141" cy="597460"/>
          </a:xfrm>
          <a:prstGeom prst="rect">
            <a:avLst/>
          </a:prstGeom>
        </p:spPr>
      </p:pic>
      <p:pic>
        <p:nvPicPr>
          <p:cNvPr id="6" name="Picture 5"/>
          <p:cNvPicPr>
            <a:picLocks noChangeAspect="1"/>
          </p:cNvPicPr>
          <p:nvPr/>
        </p:nvPicPr>
        <p:blipFill>
          <a:blip r:embed="rId5"/>
          <a:stretch>
            <a:fillRect/>
          </a:stretch>
        </p:blipFill>
        <p:spPr>
          <a:xfrm>
            <a:off x="4953000" y="6251395"/>
            <a:ext cx="2243522" cy="597460"/>
          </a:xfrm>
          <a:prstGeom prst="rect">
            <a:avLst/>
          </a:prstGeom>
        </p:spPr>
      </p:pic>
      <p:sp>
        <p:nvSpPr>
          <p:cNvPr id="7" name="Slide Number Placeholder 6"/>
          <p:cNvSpPr>
            <a:spLocks noGrp="1"/>
          </p:cNvSpPr>
          <p:nvPr>
            <p:ph type="sldNum" sz="quarter" idx="12"/>
          </p:nvPr>
        </p:nvSpPr>
        <p:spPr/>
        <p:txBody>
          <a:bodyPr/>
          <a:lstStyle/>
          <a:p>
            <a:fld id="{BF9187BC-79FF-4E95-9ECC-94D334B5CEAB}" type="slidenum">
              <a:rPr lang="en-US" smtClean="0">
                <a:solidFill>
                  <a:prstClr val="black">
                    <a:tint val="75000"/>
                  </a:prstClr>
                </a:solidFill>
              </a:rPr>
              <a:pPr/>
              <a:t>24</a:t>
            </a:fld>
            <a:endParaRPr lang="en-US">
              <a:solidFill>
                <a:prstClr val="black">
                  <a:tint val="75000"/>
                </a:prstClr>
              </a:solidFill>
            </a:endParaRPr>
          </a:p>
        </p:txBody>
      </p:sp>
      <p:pic>
        <p:nvPicPr>
          <p:cNvPr id="266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6522" y="6119813"/>
            <a:ext cx="1931682"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956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2399" y="129312"/>
            <a:ext cx="876300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noProof="0" dirty="0">
                <a:ln>
                  <a:noFill/>
                </a:ln>
                <a:solidFill>
                  <a:schemeClr val="tx1"/>
                </a:solidFill>
                <a:effectLst/>
                <a:uLnTx/>
                <a:uFillTx/>
                <a:latin typeface="+mj-lt"/>
                <a:ea typeface="+mj-ea"/>
                <a:cs typeface="+mj-cs"/>
              </a:rPr>
              <a:t>Voters in the Treatment Group Had a High Recall Rate for Receiving the Digital Program</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TextBox 3"/>
          <p:cNvSpPr txBox="1"/>
          <p:nvPr/>
        </p:nvSpPr>
        <p:spPr>
          <a:xfrm>
            <a:off x="8420100" y="863600"/>
            <a:ext cx="184666" cy="369332"/>
          </a:xfrm>
          <a:prstGeom prst="rect">
            <a:avLst/>
          </a:prstGeom>
          <a:noFill/>
        </p:spPr>
        <p:txBody>
          <a:bodyPr wrap="none" rtlCol="0">
            <a:spAutoFit/>
          </a:bodyPr>
          <a:lstStyle/>
          <a:p>
            <a:endParaRPr lang="en-US" dirty="0"/>
          </a:p>
        </p:txBody>
      </p:sp>
      <p:sp>
        <p:nvSpPr>
          <p:cNvPr id="5" name="Rectangle 4"/>
          <p:cNvSpPr/>
          <p:nvPr/>
        </p:nvSpPr>
        <p:spPr>
          <a:xfrm rot="16200000">
            <a:off x="38100" y="3390900"/>
            <a:ext cx="2514600" cy="457200"/>
          </a:xfrm>
          <a:prstGeom prst="rect">
            <a:avLst/>
          </a:prstGeom>
          <a:ln w="9525" cmpd="sng">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dirty="0"/>
              <a:t>Turnout (%)</a:t>
            </a:r>
          </a:p>
        </p:txBody>
      </p:sp>
      <p:sp>
        <p:nvSpPr>
          <p:cNvPr id="6" name="Rectangle 5"/>
          <p:cNvSpPr/>
          <p:nvPr/>
        </p:nvSpPr>
        <p:spPr>
          <a:xfrm>
            <a:off x="2286000" y="5867400"/>
            <a:ext cx="2209800" cy="304800"/>
          </a:xfrm>
          <a:prstGeom prst="rect">
            <a:avLst/>
          </a:prstGeom>
          <a:ln w="9525" cmpd="sng">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dirty="0"/>
              <a:t>Control</a:t>
            </a:r>
          </a:p>
        </p:txBody>
      </p:sp>
      <p:pic>
        <p:nvPicPr>
          <p:cNvPr id="8" name="Picture 7"/>
          <p:cNvPicPr>
            <a:picLocks noChangeAspect="1"/>
          </p:cNvPicPr>
          <p:nvPr/>
        </p:nvPicPr>
        <p:blipFill>
          <a:blip r:embed="rId2"/>
          <a:stretch>
            <a:fillRect/>
          </a:stretch>
        </p:blipFill>
        <p:spPr>
          <a:xfrm>
            <a:off x="609600" y="1963946"/>
            <a:ext cx="5943600" cy="4485737"/>
          </a:xfrm>
          <a:prstGeom prst="rect">
            <a:avLst/>
          </a:prstGeom>
        </p:spPr>
      </p:pic>
      <p:sp>
        <p:nvSpPr>
          <p:cNvPr id="9" name="TextBox 8"/>
          <p:cNvSpPr txBox="1"/>
          <p:nvPr/>
        </p:nvSpPr>
        <p:spPr>
          <a:xfrm>
            <a:off x="4495800" y="2971800"/>
            <a:ext cx="990600" cy="369332"/>
          </a:xfrm>
          <a:prstGeom prst="rect">
            <a:avLst/>
          </a:prstGeom>
          <a:solidFill>
            <a:schemeClr val="bg1"/>
          </a:solidFill>
          <a:ln>
            <a:solidFill>
              <a:schemeClr val="tx1"/>
            </a:solidFill>
          </a:ln>
        </p:spPr>
        <p:txBody>
          <a:bodyPr wrap="square" rtlCol="0">
            <a:spAutoFit/>
          </a:bodyPr>
          <a:lstStyle/>
          <a:p>
            <a:r>
              <a:rPr lang="en-US" dirty="0"/>
              <a:t>+ 7.5 pp</a:t>
            </a:r>
          </a:p>
        </p:txBody>
      </p:sp>
      <p:sp>
        <p:nvSpPr>
          <p:cNvPr id="10" name="TextBox 9"/>
          <p:cNvSpPr txBox="1"/>
          <p:nvPr/>
        </p:nvSpPr>
        <p:spPr>
          <a:xfrm>
            <a:off x="6590714" y="2514600"/>
            <a:ext cx="2324685" cy="1200329"/>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algn="ctr"/>
            <a:r>
              <a:rPr lang="en-US" sz="2400" dirty="0">
                <a:solidFill>
                  <a:schemeClr val="tx2">
                    <a:lumMod val="50000"/>
                  </a:schemeClr>
                </a:solidFill>
              </a:rPr>
              <a:t>Highest digital recall effect we’ve ever seen!</a:t>
            </a:r>
          </a:p>
        </p:txBody>
      </p:sp>
      <p:sp>
        <p:nvSpPr>
          <p:cNvPr id="12" name="Title 1"/>
          <p:cNvSpPr txBox="1">
            <a:spLocks/>
          </p:cNvSpPr>
          <p:nvPr/>
        </p:nvSpPr>
        <p:spPr>
          <a:xfrm>
            <a:off x="380999" y="1295400"/>
            <a:ext cx="8763000" cy="582191"/>
          </a:xfrm>
          <a:prstGeom prst="rect">
            <a:avLst/>
          </a:prstGeom>
        </p:spPr>
        <p:txBody>
          <a:bodyPr>
            <a:noAutofit/>
          </a:bodyPr>
          <a:lstStyle/>
          <a:p>
            <a:pPr lvl="0" algn="ctr">
              <a:spcBef>
                <a:spcPct val="0"/>
              </a:spcBef>
              <a:defRPr/>
            </a:pPr>
            <a:r>
              <a:rPr kumimoji="0" lang="en-US" sz="2000" b="0" i="1" u="none" strike="noStrike" kern="1200" cap="none" spc="0" normalizeH="0" baseline="0" noProof="0" dirty="0">
                <a:ln>
                  <a:noFill/>
                </a:ln>
                <a:solidFill>
                  <a:schemeClr val="tx1"/>
                </a:solidFill>
                <a:effectLst/>
                <a:uLnTx/>
                <a:uFillTx/>
                <a:latin typeface="+mj-lt"/>
                <a:ea typeface="+mj-ea"/>
                <a:cs typeface="+mj-cs"/>
              </a:rPr>
              <a:t>“</a:t>
            </a:r>
            <a:r>
              <a:rPr lang="en-US" sz="2000" i="1" dirty="0"/>
              <a:t>In the past month, have you seen any videos on a computer, smart phone, or other mobile device talking about Hillary Clinton’s record on education</a:t>
            </a:r>
            <a:r>
              <a:rPr kumimoji="0" lang="en-US" sz="2000" b="0" i="1" u="none" strike="noStrike" kern="1200" cap="none" spc="0" normalizeH="0" noProof="0" dirty="0">
                <a:ln>
                  <a:noFill/>
                </a:ln>
                <a:solidFill>
                  <a:schemeClr val="tx1"/>
                </a:solidFill>
                <a:effectLst/>
                <a:uLnTx/>
                <a:uFillTx/>
                <a:latin typeface="+mj-lt"/>
                <a:ea typeface="+mj-ea"/>
                <a:cs typeface="+mj-cs"/>
              </a:rPr>
              <a:t>?”</a:t>
            </a:r>
            <a:endParaRPr kumimoji="0" lang="en-US" sz="2000" b="0" i="1"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7095867" y="5525869"/>
            <a:ext cx="1441966" cy="646331"/>
          </a:xfrm>
          <a:prstGeom prst="rect">
            <a:avLst/>
          </a:prstGeom>
          <a:noFill/>
        </p:spPr>
        <p:txBody>
          <a:bodyPr wrap="square" rtlCol="0">
            <a:spAutoFit/>
          </a:bodyPr>
          <a:lstStyle/>
          <a:p>
            <a:r>
              <a:rPr lang="en-US" dirty="0"/>
              <a:t>p = 0.001</a:t>
            </a:r>
          </a:p>
          <a:p>
            <a:r>
              <a:rPr lang="en-US" dirty="0"/>
              <a:t>n = 2,459</a:t>
            </a:r>
          </a:p>
        </p:txBody>
      </p:sp>
      <p:sp>
        <p:nvSpPr>
          <p:cNvPr id="2" name="Slide Number Placeholder 1"/>
          <p:cNvSpPr>
            <a:spLocks noGrp="1"/>
          </p:cNvSpPr>
          <p:nvPr>
            <p:ph type="sldNum" sz="quarter" idx="12"/>
          </p:nvPr>
        </p:nvSpPr>
        <p:spPr/>
        <p:txBody>
          <a:bodyPr/>
          <a:lstStyle/>
          <a:p>
            <a:fld id="{BF9187BC-79FF-4E95-9ECC-94D334B5CEAB}" type="slidenum">
              <a:rPr lang="en-US" smtClean="0">
                <a:solidFill>
                  <a:prstClr val="black">
                    <a:tint val="75000"/>
                  </a:prstClr>
                </a:solidFill>
              </a:rPr>
              <a:pPr/>
              <a:t>25</a:t>
            </a:fld>
            <a:endParaRPr lang="en-US">
              <a:solidFill>
                <a:prstClr val="black">
                  <a:tint val="75000"/>
                </a:prstClr>
              </a:solidFill>
            </a:endParaRP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9612" y="6147594"/>
            <a:ext cx="2084387"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8424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9A236E-E7A9-4863-8FF3-05DE88010EE9}"/>
              </a:ext>
            </a:extLst>
          </p:cNvPr>
          <p:cNvSpPr>
            <a:spLocks noGrp="1"/>
          </p:cNvSpPr>
          <p:nvPr>
            <p:ph type="sldNum" sz="quarter" idx="12"/>
          </p:nvPr>
        </p:nvSpPr>
        <p:spPr/>
        <p:txBody>
          <a:bodyPr/>
          <a:lstStyle/>
          <a:p>
            <a:fld id="{B82CCC60-E8CD-4174-8B1A-7DF615B22EEF}" type="slidenum">
              <a:rPr lang="en-US" smtClean="0"/>
              <a:pPr/>
              <a:t>26</a:t>
            </a:fld>
            <a:endParaRPr lang="en-US"/>
          </a:p>
        </p:txBody>
      </p:sp>
      <p:sp>
        <p:nvSpPr>
          <p:cNvPr id="3" name="Rectangle 2">
            <a:extLst>
              <a:ext uri="{FF2B5EF4-FFF2-40B4-BE49-F238E27FC236}">
                <a16:creationId xmlns:a16="http://schemas.microsoft.com/office/drawing/2014/main" id="{2727B61C-1644-49A8-9556-51E6E0023BE3}"/>
              </a:ext>
            </a:extLst>
          </p:cNvPr>
          <p:cNvSpPr/>
          <p:nvPr/>
        </p:nvSpPr>
        <p:spPr>
          <a:xfrm>
            <a:off x="219692" y="3091363"/>
            <a:ext cx="4123035" cy="2862322"/>
          </a:xfrm>
          <a:prstGeom prst="rect">
            <a:avLst/>
          </a:prstGeom>
        </p:spPr>
        <p:txBody>
          <a:bodyPr wrap="square">
            <a:spAutoFit/>
          </a:bodyPr>
          <a:lstStyle/>
          <a:p>
            <a:r>
              <a:rPr lang="en-US" dirty="0">
                <a:solidFill>
                  <a:srgbClr val="FFFF00"/>
                </a:solidFill>
              </a:rPr>
              <a:t>What social video has going for it is the social validation component that comes from people engaging with your ads (i.e., when someone likes/comments/shares, it also shows up in their friends’ feeds.</a:t>
            </a:r>
          </a:p>
          <a:p>
            <a:endParaRPr lang="en-US" dirty="0">
              <a:solidFill>
                <a:srgbClr val="FFFF00"/>
              </a:solidFill>
            </a:endParaRPr>
          </a:p>
          <a:p>
            <a:r>
              <a:rPr lang="en-US" dirty="0">
                <a:solidFill>
                  <a:srgbClr val="FFFF00"/>
                </a:solidFill>
              </a:rPr>
              <a:t>The average Facebook view is 6 seconds, but you’ve got the opposite dynamic with FB static vs web static ads – they are engaged with more on FB. </a:t>
            </a:r>
          </a:p>
        </p:txBody>
      </p:sp>
      <p:pic>
        <p:nvPicPr>
          <p:cNvPr id="4" name="Picture 3">
            <a:extLst>
              <a:ext uri="{FF2B5EF4-FFF2-40B4-BE49-F238E27FC236}">
                <a16:creationId xmlns:a16="http://schemas.microsoft.com/office/drawing/2014/main" id="{38DD8B20-4A2B-4F1F-ADA5-C963BB0CE77B}"/>
              </a:ext>
            </a:extLst>
          </p:cNvPr>
          <p:cNvPicPr>
            <a:picLocks noChangeAspect="1"/>
          </p:cNvPicPr>
          <p:nvPr/>
        </p:nvPicPr>
        <p:blipFill>
          <a:blip r:embed="rId2"/>
          <a:stretch>
            <a:fillRect/>
          </a:stretch>
        </p:blipFill>
        <p:spPr>
          <a:xfrm>
            <a:off x="4479285" y="3123590"/>
            <a:ext cx="4428445" cy="2920778"/>
          </a:xfrm>
          <a:prstGeom prst="rect">
            <a:avLst/>
          </a:prstGeom>
        </p:spPr>
      </p:pic>
      <p:sp>
        <p:nvSpPr>
          <p:cNvPr id="5" name="TextBox 4">
            <a:extLst>
              <a:ext uri="{FF2B5EF4-FFF2-40B4-BE49-F238E27FC236}">
                <a16:creationId xmlns:a16="http://schemas.microsoft.com/office/drawing/2014/main" id="{7B4FE7E2-4A27-4A86-A603-006CB2EBC8B7}"/>
              </a:ext>
            </a:extLst>
          </p:cNvPr>
          <p:cNvSpPr txBox="1"/>
          <p:nvPr/>
        </p:nvSpPr>
        <p:spPr>
          <a:xfrm>
            <a:off x="296261" y="833015"/>
            <a:ext cx="3817624" cy="923330"/>
          </a:xfrm>
          <a:prstGeom prst="rect">
            <a:avLst/>
          </a:prstGeom>
          <a:noFill/>
        </p:spPr>
        <p:txBody>
          <a:bodyPr wrap="square" rtlCol="0">
            <a:spAutoFit/>
          </a:bodyPr>
          <a:lstStyle/>
          <a:p>
            <a:r>
              <a:rPr lang="en-US" sz="3600" dirty="0">
                <a:solidFill>
                  <a:srgbClr val="FFFF00"/>
                </a:solidFill>
              </a:rPr>
              <a:t>Social Media Ads</a:t>
            </a:r>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4186" y="1674500"/>
            <a:ext cx="4870198" cy="1138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3134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B9A555-B1E5-42E8-9A7E-BF68B3EDFA48}"/>
              </a:ext>
            </a:extLst>
          </p:cNvPr>
          <p:cNvPicPr>
            <a:picLocks noChangeAspect="1"/>
          </p:cNvPicPr>
          <p:nvPr/>
        </p:nvPicPr>
        <p:blipFill>
          <a:blip r:embed="rId2"/>
          <a:stretch>
            <a:fillRect/>
          </a:stretch>
        </p:blipFill>
        <p:spPr>
          <a:xfrm>
            <a:off x="1340576" y="1138425"/>
            <a:ext cx="6279424" cy="4230991"/>
          </a:xfrm>
          <a:prstGeom prst="rect">
            <a:avLst/>
          </a:prstGeom>
        </p:spPr>
      </p:pic>
      <p:pic>
        <p:nvPicPr>
          <p:cNvPr id="5" name="Picture 4">
            <a:extLst>
              <a:ext uri="{FF2B5EF4-FFF2-40B4-BE49-F238E27FC236}">
                <a16:creationId xmlns:a16="http://schemas.microsoft.com/office/drawing/2014/main" id="{E7D1464E-50DC-4BEF-8D57-32B8C2CE0B3C}"/>
              </a:ext>
            </a:extLst>
          </p:cNvPr>
          <p:cNvPicPr>
            <a:picLocks noChangeAspect="1"/>
          </p:cNvPicPr>
          <p:nvPr/>
        </p:nvPicPr>
        <p:blipFill>
          <a:blip r:embed="rId3"/>
          <a:stretch>
            <a:fillRect/>
          </a:stretch>
        </p:blipFill>
        <p:spPr>
          <a:xfrm>
            <a:off x="-18677" y="4965618"/>
            <a:ext cx="9162677" cy="1971978"/>
          </a:xfrm>
          <a:prstGeom prst="rect">
            <a:avLst/>
          </a:prstGeom>
        </p:spPr>
      </p:pic>
      <p:sp>
        <p:nvSpPr>
          <p:cNvPr id="2" name="Slide Number Placeholder 1">
            <a:extLst>
              <a:ext uri="{FF2B5EF4-FFF2-40B4-BE49-F238E27FC236}">
                <a16:creationId xmlns:a16="http://schemas.microsoft.com/office/drawing/2014/main" id="{A28E6821-E8BF-48C5-ADA4-D1D47153D822}"/>
              </a:ext>
            </a:extLst>
          </p:cNvPr>
          <p:cNvSpPr>
            <a:spLocks noGrp="1"/>
          </p:cNvSpPr>
          <p:nvPr>
            <p:ph type="sldNum" sz="quarter" idx="12"/>
          </p:nvPr>
        </p:nvSpPr>
        <p:spPr/>
        <p:txBody>
          <a:bodyPr/>
          <a:lstStyle/>
          <a:p>
            <a:fld id="{B82CCC60-E8CD-4174-8B1A-7DF615B22EEF}" type="slidenum">
              <a:rPr lang="en-US" smtClean="0"/>
              <a:pPr/>
              <a:t>27</a:t>
            </a:fld>
            <a:endParaRPr lang="en-US"/>
          </a:p>
        </p:txBody>
      </p:sp>
      <p:sp>
        <p:nvSpPr>
          <p:cNvPr id="4" name="Rectangle 3">
            <a:extLst>
              <a:ext uri="{FF2B5EF4-FFF2-40B4-BE49-F238E27FC236}">
                <a16:creationId xmlns:a16="http://schemas.microsoft.com/office/drawing/2014/main" id="{0A866FC0-D1AE-447A-A475-27666A934BF2}"/>
              </a:ext>
            </a:extLst>
          </p:cNvPr>
          <p:cNvSpPr/>
          <p:nvPr/>
        </p:nvSpPr>
        <p:spPr>
          <a:xfrm>
            <a:off x="752444" y="5110474"/>
            <a:ext cx="7455688" cy="1477328"/>
          </a:xfrm>
          <a:prstGeom prst="rect">
            <a:avLst/>
          </a:prstGeom>
        </p:spPr>
        <p:txBody>
          <a:bodyPr wrap="square">
            <a:spAutoFit/>
          </a:bodyPr>
          <a:lstStyle/>
          <a:p>
            <a:r>
              <a:rPr lang="en-US" dirty="0">
                <a:solidFill>
                  <a:srgbClr val="FFFF00"/>
                </a:solidFill>
              </a:rPr>
              <a:t>Pre-roll tends to be more expensive, but when you want to make sure people are actually seeing your whole ad (i.e. for persuasion/education), it’s the way to go: you’ll likely see completion rates of between 55-70%, vs. 2-5% VCR on Facebook. Even when FB videos are shorter, you’re probably still rarely going to see VCRs of higher than about 20% or so.</a:t>
            </a:r>
          </a:p>
        </p:txBody>
      </p:sp>
      <p:sp>
        <p:nvSpPr>
          <p:cNvPr id="6" name="TextBox 5">
            <a:extLst>
              <a:ext uri="{FF2B5EF4-FFF2-40B4-BE49-F238E27FC236}">
                <a16:creationId xmlns:a16="http://schemas.microsoft.com/office/drawing/2014/main" id="{52CCE9A7-2EF9-4DDD-B616-0D99FF8DD2FC}"/>
              </a:ext>
            </a:extLst>
          </p:cNvPr>
          <p:cNvSpPr txBox="1"/>
          <p:nvPr/>
        </p:nvSpPr>
        <p:spPr>
          <a:xfrm>
            <a:off x="143555" y="527605"/>
            <a:ext cx="2748690" cy="584775"/>
          </a:xfrm>
          <a:prstGeom prst="rect">
            <a:avLst/>
          </a:prstGeom>
          <a:noFill/>
        </p:spPr>
        <p:txBody>
          <a:bodyPr wrap="square" rtlCol="0">
            <a:spAutoFit/>
          </a:bodyPr>
          <a:lstStyle/>
          <a:p>
            <a:r>
              <a:rPr lang="en-US" sz="3200" dirty="0">
                <a:solidFill>
                  <a:srgbClr val="FFFF00"/>
                </a:solidFill>
              </a:rPr>
              <a:t>Pre Roll Ads</a:t>
            </a:r>
          </a:p>
        </p:txBody>
      </p:sp>
    </p:spTree>
    <p:extLst>
      <p:ext uri="{BB962C8B-B14F-4D97-AF65-F5344CB8AC3E}">
        <p14:creationId xmlns:p14="http://schemas.microsoft.com/office/powerpoint/2010/main" val="2984523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08FA3-4532-4D06-AEFD-E6BB9BFF8B16}"/>
              </a:ext>
            </a:extLst>
          </p:cNvPr>
          <p:cNvSpPr>
            <a:spLocks noGrp="1"/>
          </p:cNvSpPr>
          <p:nvPr>
            <p:ph type="title"/>
          </p:nvPr>
        </p:nvSpPr>
        <p:spPr>
          <a:xfrm>
            <a:off x="296261" y="427341"/>
            <a:ext cx="8551480" cy="1398435"/>
          </a:xfrm>
        </p:spPr>
        <p:txBody>
          <a:bodyPr/>
          <a:lstStyle/>
          <a:p>
            <a:r>
              <a:rPr lang="en" dirty="0">
                <a:solidFill>
                  <a:srgbClr val="FFFF00"/>
                </a:solidFill>
              </a:rPr>
              <a:t>Evaluating Digital</a:t>
            </a:r>
            <a:endParaRPr lang="en-US" dirty="0">
              <a:solidFill>
                <a:srgbClr val="FFFF00"/>
              </a:solidFill>
            </a:endParaRPr>
          </a:p>
        </p:txBody>
      </p:sp>
      <p:pic>
        <p:nvPicPr>
          <p:cNvPr id="6" name="Content Placeholder 5">
            <a:extLst>
              <a:ext uri="{FF2B5EF4-FFF2-40B4-BE49-F238E27FC236}">
                <a16:creationId xmlns:a16="http://schemas.microsoft.com/office/drawing/2014/main" id="{EAF71C8C-DC19-41BE-8947-87D8FF9A4FB6}"/>
              </a:ext>
            </a:extLst>
          </p:cNvPr>
          <p:cNvPicPr>
            <a:picLocks noGrp="1" noChangeAspect="1"/>
          </p:cNvPicPr>
          <p:nvPr>
            <p:ph idx="1"/>
          </p:nvPr>
        </p:nvPicPr>
        <p:blipFill>
          <a:blip r:embed="rId2"/>
          <a:stretch>
            <a:fillRect/>
          </a:stretch>
        </p:blipFill>
        <p:spPr>
          <a:xfrm>
            <a:off x="6099050" y="1901950"/>
            <a:ext cx="2427200" cy="4182688"/>
          </a:xfrm>
          <a:prstGeom prst="rect">
            <a:avLst/>
          </a:prstGeom>
        </p:spPr>
      </p:pic>
      <p:sp>
        <p:nvSpPr>
          <p:cNvPr id="4" name="Slide Number Placeholder 3">
            <a:extLst>
              <a:ext uri="{FF2B5EF4-FFF2-40B4-BE49-F238E27FC236}">
                <a16:creationId xmlns:a16="http://schemas.microsoft.com/office/drawing/2014/main" id="{EF49AD8A-BC49-4458-87FE-2340904CD68C}"/>
              </a:ext>
            </a:extLst>
          </p:cNvPr>
          <p:cNvSpPr>
            <a:spLocks noGrp="1"/>
          </p:cNvSpPr>
          <p:nvPr>
            <p:ph type="sldNum" sz="quarter" idx="12"/>
          </p:nvPr>
        </p:nvSpPr>
        <p:spPr/>
        <p:txBody>
          <a:bodyPr/>
          <a:lstStyle/>
          <a:p>
            <a:fld id="{B82CCC60-E8CD-4174-8B1A-7DF615B22EEF}" type="slidenum">
              <a:rPr lang="en-US" smtClean="0"/>
              <a:pPr/>
              <a:t>28</a:t>
            </a:fld>
            <a:endParaRPr lang="en-US"/>
          </a:p>
        </p:txBody>
      </p:sp>
      <p:pic>
        <p:nvPicPr>
          <p:cNvPr id="5" name="Picture 4">
            <a:extLst>
              <a:ext uri="{FF2B5EF4-FFF2-40B4-BE49-F238E27FC236}">
                <a16:creationId xmlns:a16="http://schemas.microsoft.com/office/drawing/2014/main" id="{6CDA159C-99BA-475B-AB19-EA31C7597797}"/>
              </a:ext>
            </a:extLst>
          </p:cNvPr>
          <p:cNvPicPr>
            <a:picLocks noChangeAspect="1"/>
          </p:cNvPicPr>
          <p:nvPr/>
        </p:nvPicPr>
        <p:blipFill>
          <a:blip r:embed="rId3"/>
          <a:stretch>
            <a:fillRect/>
          </a:stretch>
        </p:blipFill>
        <p:spPr>
          <a:xfrm>
            <a:off x="296260" y="3123590"/>
            <a:ext cx="5114987" cy="1527049"/>
          </a:xfrm>
          <a:prstGeom prst="rect">
            <a:avLst/>
          </a:prstGeom>
        </p:spPr>
      </p:pic>
      <p:sp>
        <p:nvSpPr>
          <p:cNvPr id="7" name="Rectangle 6">
            <a:extLst>
              <a:ext uri="{FF2B5EF4-FFF2-40B4-BE49-F238E27FC236}">
                <a16:creationId xmlns:a16="http://schemas.microsoft.com/office/drawing/2014/main" id="{B00DE732-5A62-4366-BC67-DA7C575D9D92}"/>
              </a:ext>
            </a:extLst>
          </p:cNvPr>
          <p:cNvSpPr/>
          <p:nvPr/>
        </p:nvSpPr>
        <p:spPr>
          <a:xfrm>
            <a:off x="203547" y="2203043"/>
            <a:ext cx="5300412" cy="523220"/>
          </a:xfrm>
          <a:prstGeom prst="rect">
            <a:avLst/>
          </a:prstGeom>
        </p:spPr>
        <p:txBody>
          <a:bodyPr wrap="square">
            <a:spAutoFit/>
          </a:bodyPr>
          <a:lstStyle/>
          <a:p>
            <a:r>
              <a:rPr lang="en-US" dirty="0">
                <a:solidFill>
                  <a:srgbClr val="FF0000"/>
                </a:solidFill>
              </a:rPr>
              <a:t> </a:t>
            </a:r>
            <a:r>
              <a:rPr lang="en-US" sz="2800" dirty="0">
                <a:solidFill>
                  <a:srgbClr val="FFFF00"/>
                </a:solidFill>
              </a:rPr>
              <a:t>Social Media Metrics</a:t>
            </a:r>
          </a:p>
        </p:txBody>
      </p:sp>
    </p:spTree>
    <p:extLst>
      <p:ext uri="{BB962C8B-B14F-4D97-AF65-F5344CB8AC3E}">
        <p14:creationId xmlns:p14="http://schemas.microsoft.com/office/powerpoint/2010/main" val="1545799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387900" y="900126"/>
            <a:ext cx="8368200" cy="686100"/>
          </a:xfrm>
          <a:prstGeom prst="rect">
            <a:avLst/>
          </a:prstGeom>
        </p:spPr>
        <p:txBody>
          <a:bodyPr vert="horz" wrap="square" lIns="91425" tIns="91425" rIns="91425" bIns="91425" rtlCol="0" anchor="b" anchorCtr="0">
            <a:noAutofit/>
          </a:bodyPr>
          <a:lstStyle/>
          <a:p>
            <a:r>
              <a:rPr lang="en" dirty="0">
                <a:solidFill>
                  <a:srgbClr val="FFFF00"/>
                </a:solidFill>
                <a:highlight>
                  <a:srgbClr val="808080"/>
                </a:highlight>
              </a:rPr>
              <a:t>Creative Performance</a:t>
            </a:r>
          </a:p>
        </p:txBody>
      </p:sp>
      <p:sp>
        <p:nvSpPr>
          <p:cNvPr id="113" name="Shape 113"/>
          <p:cNvSpPr txBox="1">
            <a:spLocks noGrp="1"/>
          </p:cNvSpPr>
          <p:nvPr>
            <p:ph type="sldNum" idx="12"/>
          </p:nvPr>
        </p:nvSpPr>
        <p:spPr>
          <a:xfrm>
            <a:off x="8472458" y="5520467"/>
            <a:ext cx="548700" cy="393600"/>
          </a:xfrm>
          <a:prstGeom prst="rect">
            <a:avLst/>
          </a:prstGeom>
        </p:spPr>
        <p:txBody>
          <a:bodyPr vert="horz" wrap="square" lIns="91425" tIns="91425" rIns="91425" bIns="91425" rtlCol="0" anchor="ctr" anchorCtr="0">
            <a:noAutofit/>
          </a:bodyPr>
          <a:lstStyle/>
          <a:p>
            <a:fld id="{00000000-1234-1234-1234-123412341234}" type="slidenum">
              <a:rPr lang="en"/>
              <a:pPr/>
              <a:t>29</a:t>
            </a:fld>
            <a:endParaRPr lang="en"/>
          </a:p>
        </p:txBody>
      </p:sp>
      <p:sp>
        <p:nvSpPr>
          <p:cNvPr id="115" name="Shape 115"/>
          <p:cNvSpPr txBox="1">
            <a:spLocks noGrp="1"/>
          </p:cNvSpPr>
          <p:nvPr>
            <p:ph type="title" idx="4294967295"/>
          </p:nvPr>
        </p:nvSpPr>
        <p:spPr>
          <a:xfrm>
            <a:off x="827654" y="1574800"/>
            <a:ext cx="8316346" cy="685800"/>
          </a:xfrm>
          <a:prstGeom prst="rect">
            <a:avLst/>
          </a:prstGeom>
        </p:spPr>
        <p:txBody>
          <a:bodyPr vert="horz" wrap="square" lIns="91425" tIns="91425" rIns="91425" bIns="91425" rtlCol="0" anchor="b" anchorCtr="0">
            <a:noAutofit/>
          </a:bodyPr>
          <a:lstStyle/>
          <a:p>
            <a:r>
              <a:rPr lang="en" sz="1100" dirty="0">
                <a:solidFill>
                  <a:srgbClr val="FFFF00"/>
                </a:solidFill>
              </a:rPr>
              <a:t>		Tim delivers the highest % of likes, driven by his credible persona and strong language</a:t>
            </a:r>
          </a:p>
        </p:txBody>
      </p:sp>
      <p:pic>
        <p:nvPicPr>
          <p:cNvPr id="114" name="Shape 114"/>
          <p:cNvPicPr preferRelativeResize="0"/>
          <p:nvPr/>
        </p:nvPicPr>
        <p:blipFill rotWithShape="1">
          <a:blip r:embed="rId3">
            <a:alphaModFix/>
          </a:blip>
          <a:srcRect t="16464"/>
          <a:stretch/>
        </p:blipFill>
        <p:spPr>
          <a:xfrm>
            <a:off x="827654" y="2519975"/>
            <a:ext cx="7450374" cy="3463250"/>
          </a:xfrm>
          <a:prstGeom prst="rect">
            <a:avLst/>
          </a:prstGeom>
          <a:noFill/>
          <a:ln>
            <a:noFill/>
          </a:ln>
        </p:spPr>
      </p:pic>
      <p:pic>
        <p:nvPicPr>
          <p:cNvPr id="2" name="Picture 1">
            <a:extLst>
              <a:ext uri="{FF2B5EF4-FFF2-40B4-BE49-F238E27FC236}">
                <a16:creationId xmlns:a16="http://schemas.microsoft.com/office/drawing/2014/main" id="{56C04FB3-48BB-4D5D-80DD-A915DC8E6AAE}"/>
              </a:ext>
            </a:extLst>
          </p:cNvPr>
          <p:cNvPicPr>
            <a:picLocks noChangeAspect="1"/>
          </p:cNvPicPr>
          <p:nvPr/>
        </p:nvPicPr>
        <p:blipFill>
          <a:blip r:embed="rId4"/>
          <a:stretch>
            <a:fillRect/>
          </a:stretch>
        </p:blipFill>
        <p:spPr>
          <a:xfrm flipV="1">
            <a:off x="402193" y="1438801"/>
            <a:ext cx="570745" cy="271547"/>
          </a:xfrm>
          <a:prstGeom prst="rect">
            <a:avLst/>
          </a:prstGeom>
        </p:spPr>
      </p:pic>
      <p:pic>
        <p:nvPicPr>
          <p:cNvPr id="3" name="Picture 2">
            <a:extLst>
              <a:ext uri="{FF2B5EF4-FFF2-40B4-BE49-F238E27FC236}">
                <a16:creationId xmlns:a16="http://schemas.microsoft.com/office/drawing/2014/main" id="{D56337DE-4DD2-4182-9F4B-ED6898834822}"/>
              </a:ext>
            </a:extLst>
          </p:cNvPr>
          <p:cNvPicPr>
            <a:picLocks noChangeAspect="1"/>
          </p:cNvPicPr>
          <p:nvPr/>
        </p:nvPicPr>
        <p:blipFill>
          <a:blip r:embed="rId5"/>
          <a:stretch>
            <a:fillRect/>
          </a:stretch>
        </p:blipFill>
        <p:spPr>
          <a:xfrm>
            <a:off x="827654" y="1919778"/>
            <a:ext cx="2206885" cy="356813"/>
          </a:xfrm>
          <a:prstGeom prst="rect">
            <a:avLst/>
          </a:prstGeom>
        </p:spPr>
      </p:pic>
    </p:spTree>
    <p:extLst>
      <p:ext uri="{BB962C8B-B14F-4D97-AF65-F5344CB8AC3E}">
        <p14:creationId xmlns:p14="http://schemas.microsoft.com/office/powerpoint/2010/main" val="3044670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56C27D-C035-4090-9EC6-E0DF6907CF71}"/>
              </a:ext>
            </a:extLst>
          </p:cNvPr>
          <p:cNvSpPr>
            <a:spLocks noGrp="1"/>
          </p:cNvSpPr>
          <p:nvPr>
            <p:ph type="sldNum" sz="quarter" idx="12"/>
          </p:nvPr>
        </p:nvSpPr>
        <p:spPr/>
        <p:txBody>
          <a:bodyPr/>
          <a:lstStyle/>
          <a:p>
            <a:fld id="{BB808104-7AB4-45FB-A699-83D59E97A6DF}" type="slidenum">
              <a:rPr lang="en-US" smtClean="0"/>
              <a:t>3</a:t>
            </a:fld>
            <a:endParaRPr lang="en-US"/>
          </a:p>
        </p:txBody>
      </p:sp>
      <p:pic>
        <p:nvPicPr>
          <p:cNvPr id="3" name="Picture 2">
            <a:extLst>
              <a:ext uri="{FF2B5EF4-FFF2-40B4-BE49-F238E27FC236}">
                <a16:creationId xmlns:a16="http://schemas.microsoft.com/office/drawing/2014/main" id="{088435D0-20EC-4E06-B1E3-2F0A0CD23866}"/>
              </a:ext>
            </a:extLst>
          </p:cNvPr>
          <p:cNvPicPr>
            <a:picLocks noChangeAspect="1"/>
          </p:cNvPicPr>
          <p:nvPr/>
        </p:nvPicPr>
        <p:blipFill>
          <a:blip r:embed="rId2"/>
          <a:stretch>
            <a:fillRect/>
          </a:stretch>
        </p:blipFill>
        <p:spPr>
          <a:xfrm>
            <a:off x="3574" y="1551679"/>
            <a:ext cx="9116033" cy="5169796"/>
          </a:xfrm>
          <a:prstGeom prst="rect">
            <a:avLst/>
          </a:prstGeom>
        </p:spPr>
      </p:pic>
      <p:sp>
        <p:nvSpPr>
          <p:cNvPr id="4" name="TextBox 3">
            <a:extLst>
              <a:ext uri="{FF2B5EF4-FFF2-40B4-BE49-F238E27FC236}">
                <a16:creationId xmlns:a16="http://schemas.microsoft.com/office/drawing/2014/main" id="{4BE41DD0-0106-401A-BD7B-296FF43EBDA7}"/>
              </a:ext>
            </a:extLst>
          </p:cNvPr>
          <p:cNvSpPr txBox="1"/>
          <p:nvPr/>
        </p:nvSpPr>
        <p:spPr>
          <a:xfrm>
            <a:off x="2133600" y="685800"/>
            <a:ext cx="5181600" cy="646331"/>
          </a:xfrm>
          <a:prstGeom prst="rect">
            <a:avLst/>
          </a:prstGeom>
          <a:noFill/>
        </p:spPr>
        <p:txBody>
          <a:bodyPr wrap="square" rtlCol="0">
            <a:spAutoFit/>
          </a:bodyPr>
          <a:lstStyle/>
          <a:p>
            <a:r>
              <a:rPr lang="en-US" sz="3600" dirty="0">
                <a:solidFill>
                  <a:srgbClr val="FFC000"/>
                </a:solidFill>
              </a:rPr>
              <a:t>       </a:t>
            </a:r>
            <a:r>
              <a:rPr lang="en-US" sz="3600" dirty="0">
                <a:solidFill>
                  <a:srgbClr val="FFFF00"/>
                </a:solidFill>
                <a:highlight>
                  <a:srgbClr val="808080"/>
                </a:highlight>
              </a:rPr>
              <a:t>TV VIEWERSHIP</a:t>
            </a:r>
          </a:p>
        </p:txBody>
      </p:sp>
    </p:spTree>
    <p:extLst>
      <p:ext uri="{BB962C8B-B14F-4D97-AF65-F5344CB8AC3E}">
        <p14:creationId xmlns:p14="http://schemas.microsoft.com/office/powerpoint/2010/main" val="4189845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7-02-02 at 12.12.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5952" y="144210"/>
            <a:ext cx="4800600" cy="6248400"/>
          </a:xfrm>
          <a:prstGeom prst="rect">
            <a:avLst/>
          </a:prstGeom>
        </p:spPr>
      </p:pic>
      <p:sp>
        <p:nvSpPr>
          <p:cNvPr id="2" name="TextBox 1"/>
          <p:cNvSpPr txBox="1"/>
          <p:nvPr/>
        </p:nvSpPr>
        <p:spPr>
          <a:xfrm>
            <a:off x="1517901" y="4602249"/>
            <a:ext cx="1773554" cy="369332"/>
          </a:xfrm>
          <a:prstGeom prst="rect">
            <a:avLst/>
          </a:prstGeom>
          <a:noFill/>
        </p:spPr>
        <p:txBody>
          <a:bodyPr wrap="square" rtlCol="0">
            <a:spAutoFit/>
          </a:bodyPr>
          <a:lstStyle/>
          <a:p>
            <a:r>
              <a:rPr lang="en-US" dirty="0">
                <a:solidFill>
                  <a:prstClr val="black"/>
                </a:solidFill>
                <a:latin typeface="Gill Sans MT"/>
                <a:cs typeface="Gill Sans MT"/>
              </a:rPr>
              <a:t>Collectivist</a:t>
            </a:r>
          </a:p>
        </p:txBody>
      </p:sp>
      <p:sp>
        <p:nvSpPr>
          <p:cNvPr id="5" name="TextBox 4"/>
          <p:cNvSpPr txBox="1"/>
          <p:nvPr/>
        </p:nvSpPr>
        <p:spPr>
          <a:xfrm>
            <a:off x="5905106" y="144212"/>
            <a:ext cx="1891446" cy="369332"/>
          </a:xfrm>
          <a:prstGeom prst="rect">
            <a:avLst/>
          </a:prstGeom>
          <a:noFill/>
        </p:spPr>
        <p:txBody>
          <a:bodyPr wrap="square" rtlCol="0">
            <a:spAutoFit/>
          </a:bodyPr>
          <a:lstStyle/>
          <a:p>
            <a:r>
              <a:rPr lang="en-US" dirty="0">
                <a:solidFill>
                  <a:prstClr val="black"/>
                </a:solidFill>
                <a:latin typeface="Gill Sans MT"/>
                <a:cs typeface="Gill Sans MT"/>
              </a:rPr>
              <a:t>Authoritarian</a:t>
            </a:r>
          </a:p>
        </p:txBody>
      </p:sp>
      <p:sp>
        <p:nvSpPr>
          <p:cNvPr id="6" name="TextBox 5"/>
          <p:cNvSpPr txBox="1"/>
          <p:nvPr/>
        </p:nvSpPr>
        <p:spPr>
          <a:xfrm>
            <a:off x="5647010" y="6023291"/>
            <a:ext cx="1673680" cy="369332"/>
          </a:xfrm>
          <a:prstGeom prst="rect">
            <a:avLst/>
          </a:prstGeom>
          <a:noFill/>
        </p:spPr>
        <p:txBody>
          <a:bodyPr wrap="square" rtlCol="0">
            <a:spAutoFit/>
          </a:bodyPr>
          <a:lstStyle/>
          <a:p>
            <a:r>
              <a:rPr lang="en-US" dirty="0">
                <a:solidFill>
                  <a:prstClr val="black"/>
                </a:solidFill>
                <a:latin typeface="Gill Sans MT"/>
                <a:cs typeface="Gill Sans MT"/>
              </a:rPr>
              <a:t>Individualist</a:t>
            </a:r>
          </a:p>
        </p:txBody>
      </p:sp>
      <p:sp>
        <p:nvSpPr>
          <p:cNvPr id="3" name="TextBox 2"/>
          <p:cNvSpPr txBox="1"/>
          <p:nvPr/>
        </p:nvSpPr>
        <p:spPr>
          <a:xfrm>
            <a:off x="907080" y="513544"/>
            <a:ext cx="3461311" cy="646331"/>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dirty="0">
                <a:solidFill>
                  <a:prstClr val="white"/>
                </a:solidFill>
                <a:latin typeface="Gill Sans MT"/>
                <a:cs typeface="Gill Sans MT"/>
              </a:rPr>
              <a:t>A </a:t>
            </a:r>
            <a:r>
              <a:rPr lang="en-US" u="sng" dirty="0">
                <a:solidFill>
                  <a:prstClr val="white"/>
                </a:solidFill>
                <a:latin typeface="Gill Sans MT"/>
                <a:cs typeface="Gill Sans MT"/>
              </a:rPr>
              <a:t>spectrum</a:t>
            </a:r>
            <a:r>
              <a:rPr lang="en-US" dirty="0">
                <a:solidFill>
                  <a:prstClr val="white"/>
                </a:solidFill>
                <a:latin typeface="Gill Sans MT"/>
                <a:cs typeface="Gill Sans MT"/>
              </a:rPr>
              <a:t> of political orientations</a:t>
            </a:r>
          </a:p>
        </p:txBody>
      </p:sp>
      <p:sp>
        <p:nvSpPr>
          <p:cNvPr id="4" name="Slide Number Placeholder 3"/>
          <p:cNvSpPr>
            <a:spLocks noGrp="1"/>
          </p:cNvSpPr>
          <p:nvPr>
            <p:ph type="sldNum" sz="quarter" idx="12"/>
          </p:nvPr>
        </p:nvSpPr>
        <p:spPr/>
        <p:txBody>
          <a:bodyPr/>
          <a:lstStyle/>
          <a:p>
            <a:fld id="{BF9187BC-79FF-4E95-9ECC-94D334B5CEAB}" type="slidenum">
              <a:rPr lang="en-US" smtClean="0">
                <a:solidFill>
                  <a:prstClr val="black">
                    <a:tint val="75000"/>
                  </a:prstClr>
                </a:solidFill>
              </a:rPr>
              <a:pPr/>
              <a:t>30</a:t>
            </a:fld>
            <a:endParaRPr lang="en-US">
              <a:solidFill>
                <a:prstClr val="black">
                  <a:tint val="75000"/>
                </a:prstClr>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3395" y="6181968"/>
            <a:ext cx="152705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1435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chemeClr val="tx1"/>
                </a:solidFill>
              </a:rPr>
              <a:t>The COLLECTIVIST Perspective</a:t>
            </a:r>
          </a:p>
        </p:txBody>
      </p:sp>
      <p:sp>
        <p:nvSpPr>
          <p:cNvPr id="8" name="TextBox 7"/>
          <p:cNvSpPr txBox="1"/>
          <p:nvPr/>
        </p:nvSpPr>
        <p:spPr>
          <a:xfrm>
            <a:off x="6557165" y="4425960"/>
            <a:ext cx="2137870" cy="1200329"/>
          </a:xfrm>
          <a:prstGeom prst="rect">
            <a:avLst/>
          </a:prstGeom>
          <a:noFill/>
        </p:spPr>
        <p:txBody>
          <a:bodyPr wrap="square" rtlCol="0">
            <a:spAutoFit/>
          </a:bodyPr>
          <a:lstStyle/>
          <a:p>
            <a:r>
              <a:rPr lang="en-US" dirty="0">
                <a:solidFill>
                  <a:prstClr val="black"/>
                </a:solidFill>
                <a:latin typeface="Gill Sans MT"/>
                <a:cs typeface="Gill Sans MT"/>
              </a:rPr>
              <a:t>COLLECTIVIST</a:t>
            </a:r>
          </a:p>
          <a:p>
            <a:r>
              <a:rPr lang="en-US" dirty="0">
                <a:solidFill>
                  <a:prstClr val="black"/>
                </a:solidFill>
                <a:latin typeface="Gill Sans MT"/>
                <a:cs typeface="Gill Sans MT"/>
              </a:rPr>
              <a:t>Social justice</a:t>
            </a:r>
          </a:p>
          <a:p>
            <a:r>
              <a:rPr lang="en-US" dirty="0">
                <a:solidFill>
                  <a:prstClr val="black"/>
                </a:solidFill>
                <a:latin typeface="Gill Sans MT"/>
                <a:cs typeface="Gill Sans MT"/>
              </a:rPr>
              <a:t>Economic equality</a:t>
            </a:r>
          </a:p>
          <a:p>
            <a:r>
              <a:rPr lang="en-US" dirty="0">
                <a:solidFill>
                  <a:prstClr val="black"/>
                </a:solidFill>
                <a:latin typeface="Gill Sans MT"/>
                <a:cs typeface="Gill Sans MT"/>
              </a:rPr>
              <a:t>Regulation</a:t>
            </a:r>
          </a:p>
        </p:txBody>
      </p:sp>
      <p:pic>
        <p:nvPicPr>
          <p:cNvPr id="4" name="Picture 3"/>
          <p:cNvPicPr>
            <a:picLocks noChangeAspect="1"/>
          </p:cNvPicPr>
          <p:nvPr/>
        </p:nvPicPr>
        <p:blipFill>
          <a:blip r:embed="rId3"/>
          <a:stretch>
            <a:fillRect/>
          </a:stretch>
        </p:blipFill>
        <p:spPr>
          <a:xfrm>
            <a:off x="991362" y="1192696"/>
            <a:ext cx="4957141" cy="5665304"/>
          </a:xfrm>
          <a:prstGeom prst="rect">
            <a:avLst/>
          </a:prstGeom>
        </p:spPr>
      </p:pic>
      <p:pic>
        <p:nvPicPr>
          <p:cNvPr id="7" name="Picture 6" descr="Screen Shot 2017-02-02 at 12.12.58 PM.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948503" y="1749245"/>
            <a:ext cx="2207301" cy="2775182"/>
          </a:xfrm>
          <a:prstGeom prst="rect">
            <a:avLst/>
          </a:prstGeom>
        </p:spPr>
      </p:pic>
      <p:sp>
        <p:nvSpPr>
          <p:cNvPr id="9" name="Oval 8"/>
          <p:cNvSpPr/>
          <p:nvPr/>
        </p:nvSpPr>
        <p:spPr>
          <a:xfrm>
            <a:off x="5948503" y="3381541"/>
            <a:ext cx="757361" cy="1022619"/>
          </a:xfrm>
          <a:prstGeom prst="ellipse">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Gill Sans MT"/>
              <a:cs typeface="Gill Sans MT"/>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0690" y="6177690"/>
            <a:ext cx="1679755"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75102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59163" y="1112084"/>
            <a:ext cx="4919250" cy="5622000"/>
          </a:xfrm>
          <a:prstGeom prst="rect">
            <a:avLst/>
          </a:prstGeom>
        </p:spPr>
      </p:pic>
      <p:sp>
        <p:nvSpPr>
          <p:cNvPr id="6" name="Title 5"/>
          <p:cNvSpPr>
            <a:spLocks noGrp="1"/>
          </p:cNvSpPr>
          <p:nvPr>
            <p:ph type="title"/>
          </p:nvPr>
        </p:nvSpPr>
        <p:spPr>
          <a:xfrm>
            <a:off x="290146" y="222738"/>
            <a:ext cx="8225204" cy="1467950"/>
          </a:xfrm>
        </p:spPr>
        <p:txBody>
          <a:bodyPr/>
          <a:lstStyle/>
          <a:p>
            <a:r>
              <a:rPr lang="en-US" dirty="0">
                <a:solidFill>
                  <a:schemeClr val="tx1"/>
                </a:solidFill>
              </a:rPr>
              <a:t>The INDIVIDUALIST Perspective</a:t>
            </a:r>
          </a:p>
        </p:txBody>
      </p:sp>
      <p:pic>
        <p:nvPicPr>
          <p:cNvPr id="7" name="Picture 6" descr="Screen Shot 2017-02-02 at 12.12.58 P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91457" y="1596540"/>
            <a:ext cx="2132152" cy="2775182"/>
          </a:xfrm>
          <a:prstGeom prst="rect">
            <a:avLst/>
          </a:prstGeom>
        </p:spPr>
      </p:pic>
      <p:sp>
        <p:nvSpPr>
          <p:cNvPr id="3" name="Oval 2"/>
          <p:cNvSpPr/>
          <p:nvPr/>
        </p:nvSpPr>
        <p:spPr>
          <a:xfrm>
            <a:off x="7394725" y="3494035"/>
            <a:ext cx="757361" cy="1022619"/>
          </a:xfrm>
          <a:prstGeom prst="ellipse">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Gill Sans MT"/>
              <a:cs typeface="Gill Sans MT"/>
            </a:endParaRPr>
          </a:p>
        </p:txBody>
      </p:sp>
      <p:sp>
        <p:nvSpPr>
          <p:cNvPr id="8" name="TextBox 7"/>
          <p:cNvSpPr txBox="1"/>
          <p:nvPr/>
        </p:nvSpPr>
        <p:spPr>
          <a:xfrm>
            <a:off x="6399826" y="4516654"/>
            <a:ext cx="1989799" cy="1200329"/>
          </a:xfrm>
          <a:prstGeom prst="rect">
            <a:avLst/>
          </a:prstGeom>
          <a:noFill/>
        </p:spPr>
        <p:txBody>
          <a:bodyPr wrap="square" rtlCol="0">
            <a:spAutoFit/>
          </a:bodyPr>
          <a:lstStyle/>
          <a:p>
            <a:r>
              <a:rPr lang="en-US" dirty="0">
                <a:solidFill>
                  <a:prstClr val="black"/>
                </a:solidFill>
                <a:latin typeface="Gill Sans MT"/>
                <a:cs typeface="Gill Sans MT"/>
              </a:rPr>
              <a:t>INDIVIDUALIST</a:t>
            </a:r>
          </a:p>
          <a:p>
            <a:r>
              <a:rPr lang="en-US" dirty="0">
                <a:solidFill>
                  <a:prstClr val="black"/>
                </a:solidFill>
                <a:latin typeface="Gill Sans MT"/>
                <a:cs typeface="Gill Sans MT"/>
              </a:rPr>
              <a:t>Free industry</a:t>
            </a:r>
          </a:p>
          <a:p>
            <a:r>
              <a:rPr lang="en-US" dirty="0">
                <a:solidFill>
                  <a:prstClr val="black"/>
                </a:solidFill>
                <a:latin typeface="Gill Sans MT"/>
                <a:cs typeface="Gill Sans MT"/>
              </a:rPr>
              <a:t>Individual effort</a:t>
            </a:r>
          </a:p>
          <a:p>
            <a:r>
              <a:rPr lang="en-US" dirty="0">
                <a:solidFill>
                  <a:prstClr val="black"/>
                </a:solidFill>
                <a:latin typeface="Gill Sans MT"/>
                <a:cs typeface="Gill Sans MT"/>
              </a:rPr>
              <a:t>Minimal regulation</a:t>
            </a:r>
          </a:p>
        </p:txBody>
      </p:sp>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endParaRPr lang="en-US"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4725" y="6179885"/>
            <a:ext cx="160572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7311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chemeClr val="tx1"/>
                </a:solidFill>
              </a:rPr>
              <a:t>The AUTHORITARIAN Perspective</a:t>
            </a:r>
          </a:p>
        </p:txBody>
      </p:sp>
      <p:sp>
        <p:nvSpPr>
          <p:cNvPr id="8" name="TextBox 7"/>
          <p:cNvSpPr txBox="1"/>
          <p:nvPr/>
        </p:nvSpPr>
        <p:spPr>
          <a:xfrm>
            <a:off x="6470993" y="4345230"/>
            <a:ext cx="2673007" cy="1754326"/>
          </a:xfrm>
          <a:prstGeom prst="rect">
            <a:avLst/>
          </a:prstGeom>
          <a:noFill/>
        </p:spPr>
        <p:txBody>
          <a:bodyPr wrap="square" rtlCol="0">
            <a:spAutoFit/>
          </a:bodyPr>
          <a:lstStyle/>
          <a:p>
            <a:r>
              <a:rPr lang="en-US" dirty="0">
                <a:solidFill>
                  <a:prstClr val="black"/>
                </a:solidFill>
                <a:latin typeface="Gill Sans MT"/>
                <a:cs typeface="Gill Sans MT"/>
              </a:rPr>
              <a:t>SOCIAL ORDER / AUTHORITARIAN</a:t>
            </a:r>
          </a:p>
          <a:p>
            <a:r>
              <a:rPr lang="en-US" dirty="0">
                <a:solidFill>
                  <a:prstClr val="black"/>
                </a:solidFill>
                <a:latin typeface="Gill Sans MT"/>
                <a:cs typeface="Gill Sans MT"/>
              </a:rPr>
              <a:t>Group identity</a:t>
            </a:r>
          </a:p>
          <a:p>
            <a:r>
              <a:rPr lang="en-US" dirty="0">
                <a:solidFill>
                  <a:prstClr val="black"/>
                </a:solidFill>
                <a:latin typeface="Gill Sans MT"/>
                <a:cs typeface="Gill Sans MT"/>
              </a:rPr>
              <a:t>Social hierarchy</a:t>
            </a:r>
          </a:p>
          <a:p>
            <a:r>
              <a:rPr lang="en-US" dirty="0">
                <a:solidFill>
                  <a:prstClr val="black"/>
                </a:solidFill>
                <a:latin typeface="Gill Sans MT"/>
                <a:cs typeface="Gill Sans MT"/>
              </a:rPr>
              <a:t>Isolationism</a:t>
            </a:r>
          </a:p>
          <a:p>
            <a:endParaRPr lang="en-US" dirty="0">
              <a:solidFill>
                <a:prstClr val="black"/>
              </a:solidFill>
              <a:latin typeface="Gill Sans MT"/>
              <a:cs typeface="Gill Sans MT"/>
            </a:endParaRPr>
          </a:p>
        </p:txBody>
      </p:sp>
      <p:pic>
        <p:nvPicPr>
          <p:cNvPr id="5" name="Picture 4"/>
          <p:cNvPicPr>
            <a:picLocks noChangeAspect="1"/>
          </p:cNvPicPr>
          <p:nvPr/>
        </p:nvPicPr>
        <p:blipFill>
          <a:blip r:embed="rId3"/>
          <a:stretch>
            <a:fillRect/>
          </a:stretch>
        </p:blipFill>
        <p:spPr>
          <a:xfrm>
            <a:off x="551351" y="1383282"/>
            <a:ext cx="4631469" cy="5293107"/>
          </a:xfrm>
          <a:prstGeom prst="rect">
            <a:avLst/>
          </a:prstGeom>
        </p:spPr>
      </p:pic>
      <p:pic>
        <p:nvPicPr>
          <p:cNvPr id="7" name="Picture 6" descr="Screen Shot 2017-02-02 at 12.12.58 PM.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245800" y="1428241"/>
            <a:ext cx="2132152" cy="2775182"/>
          </a:xfrm>
          <a:prstGeom prst="rect">
            <a:avLst/>
          </a:prstGeom>
        </p:spPr>
      </p:pic>
      <p:sp>
        <p:nvSpPr>
          <p:cNvPr id="9" name="Oval 8"/>
          <p:cNvSpPr/>
          <p:nvPr/>
        </p:nvSpPr>
        <p:spPr>
          <a:xfrm>
            <a:off x="6998828" y="1138425"/>
            <a:ext cx="757361" cy="1022619"/>
          </a:xfrm>
          <a:prstGeom prst="ellipse">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Gill Sans MT"/>
              <a:cs typeface="Gill Sans MT"/>
            </a:endParaRPr>
          </a:p>
        </p:txBody>
      </p:sp>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endParaRPr lang="en-US" dirty="0"/>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3395" y="6208713"/>
            <a:ext cx="152705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939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A note on authoritarianism	</a:t>
            </a:r>
          </a:p>
        </p:txBody>
      </p:sp>
      <p:sp>
        <p:nvSpPr>
          <p:cNvPr id="3" name="Content Placeholder 2"/>
          <p:cNvSpPr>
            <a:spLocks noGrp="1"/>
          </p:cNvSpPr>
          <p:nvPr>
            <p:ph sz="quarter" idx="1"/>
          </p:nvPr>
        </p:nvSpPr>
        <p:spPr>
          <a:xfrm>
            <a:off x="1442170" y="1547192"/>
            <a:ext cx="6236804" cy="3867647"/>
          </a:xfrm>
        </p:spPr>
        <p:txBody>
          <a:bodyPr/>
          <a:lstStyle/>
          <a:p>
            <a:pPr marL="0" indent="0">
              <a:buNone/>
            </a:pPr>
            <a:r>
              <a:rPr lang="en-US" dirty="0"/>
              <a:t>Related to </a:t>
            </a:r>
            <a:r>
              <a:rPr lang="en-US" b="1" dirty="0"/>
              <a:t>Social Order/Dominance Orientation</a:t>
            </a:r>
            <a:r>
              <a:rPr lang="en-US" dirty="0"/>
              <a:t>, a worldview that emphasizes protecting existing social hierarchies.</a:t>
            </a:r>
          </a:p>
          <a:p>
            <a:pPr lvl="1"/>
            <a:r>
              <a:rPr lang="en-US" dirty="0"/>
              <a:t>Believing in God is important</a:t>
            </a:r>
          </a:p>
          <a:p>
            <a:pPr lvl="1"/>
            <a:r>
              <a:rPr lang="en-US" dirty="0"/>
              <a:t>Hierarchy is fundamental</a:t>
            </a:r>
          </a:p>
          <a:p>
            <a:pPr lvl="2"/>
            <a:r>
              <a:rPr lang="en-US" dirty="0"/>
              <a:t>“It is necessary to believe in God in order to be moral and have good values”</a:t>
            </a:r>
          </a:p>
          <a:p>
            <a:pPr lvl="1"/>
            <a:r>
              <a:rPr lang="en-US" dirty="0"/>
              <a:t>Defined by in-groups and out-groups</a:t>
            </a:r>
          </a:p>
          <a:p>
            <a:pPr lvl="1"/>
            <a:r>
              <a:rPr lang="en-US" dirty="0"/>
              <a:t>Moral Order /  Justice </a:t>
            </a:r>
          </a:p>
          <a:p>
            <a:pPr marL="1143000" lvl="3" indent="0">
              <a:buNone/>
            </a:pPr>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3395" y="5872280"/>
            <a:ext cx="1524000" cy="985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2345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Shape 533"/>
          <p:cNvSpPr txBox="1">
            <a:spLocks noGrp="1"/>
          </p:cNvSpPr>
          <p:nvPr>
            <p:ph type="sldNum" idx="12"/>
          </p:nvPr>
        </p:nvSpPr>
        <p:spPr>
          <a:prstGeom prst="rect">
            <a:avLst/>
          </a:prstGeom>
          <a:noFill/>
          <a:ln>
            <a:noFill/>
          </a:ln>
        </p:spPr>
        <p:txBody>
          <a:bodyPr lIns="91425" tIns="45700" rIns="91425" bIns="45700" anchor="t" anchorCtr="0">
            <a:noAutofit/>
          </a:bodyPr>
          <a:lstStyle/>
          <a:p>
            <a:pPr lvl="0" rtl="0">
              <a:spcBef>
                <a:spcPts val="0"/>
              </a:spcBef>
              <a:buClr>
                <a:srgbClr val="000000"/>
              </a:buClr>
              <a:buSzPct val="25000"/>
              <a:buFont typeface="Arial"/>
              <a:buNone/>
            </a:pPr>
            <a:fld id="{00000000-1234-1234-1234-123412341234}" type="slidenum">
              <a:rPr lang="en-US"/>
              <a:t>35</a:t>
            </a:fld>
            <a:endParaRPr lang="en-US"/>
          </a:p>
        </p:txBody>
      </p:sp>
      <p:pic>
        <p:nvPicPr>
          <p:cNvPr id="534" name="Shape 534"/>
          <p:cNvPicPr preferRelativeResize="0"/>
          <p:nvPr/>
        </p:nvPicPr>
        <p:blipFill rotWithShape="1">
          <a:blip r:embed="rId3">
            <a:alphaModFix/>
          </a:blip>
          <a:srcRect/>
          <a:stretch/>
        </p:blipFill>
        <p:spPr>
          <a:xfrm>
            <a:off x="1219200" y="1447800"/>
            <a:ext cx="6502399" cy="1981199"/>
          </a:xfrm>
          <a:prstGeom prst="rect">
            <a:avLst/>
          </a:prstGeom>
          <a:noFill/>
          <a:ln>
            <a:noFill/>
          </a:ln>
        </p:spPr>
      </p:pic>
      <p:sp>
        <p:nvSpPr>
          <p:cNvPr id="535" name="Shape 535"/>
          <p:cNvSpPr/>
          <p:nvPr/>
        </p:nvSpPr>
        <p:spPr>
          <a:xfrm>
            <a:off x="3453683" y="4097455"/>
            <a:ext cx="2887328"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i="0" u="none" strike="noStrike" cap="none" baseline="0">
                <a:solidFill>
                  <a:srgbClr val="2257A6"/>
                </a:solidFill>
                <a:latin typeface="Questrial"/>
                <a:ea typeface="Questrial"/>
                <a:cs typeface="Questrial"/>
                <a:sym typeface="Questrial"/>
              </a:rPr>
              <a:t> thenewmediafirm</a:t>
            </a:r>
          </a:p>
        </p:txBody>
      </p:sp>
      <p:pic>
        <p:nvPicPr>
          <p:cNvPr id="536" name="Shape 536"/>
          <p:cNvPicPr preferRelativeResize="0"/>
          <p:nvPr/>
        </p:nvPicPr>
        <p:blipFill rotWithShape="1">
          <a:blip r:embed="rId4">
            <a:alphaModFix/>
          </a:blip>
          <a:srcRect/>
          <a:stretch/>
        </p:blipFill>
        <p:spPr>
          <a:xfrm>
            <a:off x="2933700" y="4038600"/>
            <a:ext cx="571500" cy="571500"/>
          </a:xfrm>
          <a:prstGeom prst="rect">
            <a:avLst/>
          </a:prstGeom>
          <a:noFill/>
          <a:ln>
            <a:noFill/>
          </a:ln>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3395" y="6128576"/>
            <a:ext cx="167060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E377A7-CF0B-42C7-BF6D-1E7E1D23F27C}"/>
              </a:ext>
            </a:extLst>
          </p:cNvPr>
          <p:cNvSpPr>
            <a:spLocks noGrp="1"/>
          </p:cNvSpPr>
          <p:nvPr>
            <p:ph type="sldNum" sz="quarter" idx="12"/>
          </p:nvPr>
        </p:nvSpPr>
        <p:spPr/>
        <p:txBody>
          <a:bodyPr/>
          <a:lstStyle/>
          <a:p>
            <a:fld id="{BB808104-7AB4-45FB-A699-83D59E97A6DF}" type="slidenum">
              <a:rPr lang="en-US" smtClean="0"/>
              <a:t>4</a:t>
            </a:fld>
            <a:endParaRPr lang="en-US"/>
          </a:p>
        </p:txBody>
      </p:sp>
      <p:pic>
        <p:nvPicPr>
          <p:cNvPr id="3" name="Picture 2">
            <a:extLst>
              <a:ext uri="{FF2B5EF4-FFF2-40B4-BE49-F238E27FC236}">
                <a16:creationId xmlns:a16="http://schemas.microsoft.com/office/drawing/2014/main" id="{E4D2D099-C73E-4E55-B850-9194CFDF5E77}"/>
              </a:ext>
            </a:extLst>
          </p:cNvPr>
          <p:cNvPicPr>
            <a:picLocks noChangeAspect="1"/>
          </p:cNvPicPr>
          <p:nvPr/>
        </p:nvPicPr>
        <p:blipFill>
          <a:blip r:embed="rId2"/>
          <a:stretch>
            <a:fillRect/>
          </a:stretch>
        </p:blipFill>
        <p:spPr>
          <a:xfrm>
            <a:off x="1" y="1535171"/>
            <a:ext cx="9144000" cy="5322829"/>
          </a:xfrm>
          <a:prstGeom prst="rect">
            <a:avLst/>
          </a:prstGeom>
        </p:spPr>
      </p:pic>
      <p:sp>
        <p:nvSpPr>
          <p:cNvPr id="4" name="TextBox 3">
            <a:extLst>
              <a:ext uri="{FF2B5EF4-FFF2-40B4-BE49-F238E27FC236}">
                <a16:creationId xmlns:a16="http://schemas.microsoft.com/office/drawing/2014/main" id="{FE59CF16-018B-4538-9CA4-094C977CA59C}"/>
              </a:ext>
            </a:extLst>
          </p:cNvPr>
          <p:cNvSpPr txBox="1"/>
          <p:nvPr/>
        </p:nvSpPr>
        <p:spPr>
          <a:xfrm>
            <a:off x="1600200" y="457200"/>
            <a:ext cx="5638800" cy="646331"/>
          </a:xfrm>
          <a:prstGeom prst="rect">
            <a:avLst/>
          </a:prstGeom>
          <a:noFill/>
        </p:spPr>
        <p:txBody>
          <a:bodyPr wrap="square" rtlCol="0">
            <a:spAutoFit/>
          </a:bodyPr>
          <a:lstStyle/>
          <a:p>
            <a:r>
              <a:rPr lang="en-US" sz="3600" dirty="0">
                <a:solidFill>
                  <a:srgbClr val="FFC000"/>
                </a:solidFill>
              </a:rPr>
              <a:t>      </a:t>
            </a:r>
            <a:r>
              <a:rPr lang="en-US" sz="3600" dirty="0">
                <a:solidFill>
                  <a:srgbClr val="FFC000"/>
                </a:solidFill>
                <a:highlight>
                  <a:srgbClr val="808080"/>
                </a:highlight>
              </a:rPr>
              <a:t>65% LIGHT TV VIEWERS</a:t>
            </a:r>
          </a:p>
        </p:txBody>
      </p:sp>
    </p:spTree>
    <p:extLst>
      <p:ext uri="{BB962C8B-B14F-4D97-AF65-F5344CB8AC3E}">
        <p14:creationId xmlns:p14="http://schemas.microsoft.com/office/powerpoint/2010/main" val="2497212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7C8F98-B687-417F-93B4-4F8D775CB097}"/>
              </a:ext>
            </a:extLst>
          </p:cNvPr>
          <p:cNvSpPr>
            <a:spLocks noGrp="1"/>
          </p:cNvSpPr>
          <p:nvPr>
            <p:ph type="sldNum" sz="quarter" idx="12"/>
          </p:nvPr>
        </p:nvSpPr>
        <p:spPr/>
        <p:txBody>
          <a:bodyPr/>
          <a:lstStyle/>
          <a:p>
            <a:fld id="{BB808104-7AB4-45FB-A699-83D59E97A6DF}" type="slidenum">
              <a:rPr lang="en-US" smtClean="0"/>
              <a:t>5</a:t>
            </a:fld>
            <a:endParaRPr lang="en-US"/>
          </a:p>
        </p:txBody>
      </p:sp>
      <p:pic>
        <p:nvPicPr>
          <p:cNvPr id="3" name="Picture 2">
            <a:extLst>
              <a:ext uri="{FF2B5EF4-FFF2-40B4-BE49-F238E27FC236}">
                <a16:creationId xmlns:a16="http://schemas.microsoft.com/office/drawing/2014/main" id="{8D49384A-BFA2-4F81-9380-7F93B9B09FDE}"/>
              </a:ext>
            </a:extLst>
          </p:cNvPr>
          <p:cNvPicPr>
            <a:picLocks noChangeAspect="1"/>
          </p:cNvPicPr>
          <p:nvPr/>
        </p:nvPicPr>
        <p:blipFill>
          <a:blip r:embed="rId2"/>
          <a:stretch>
            <a:fillRect/>
          </a:stretch>
        </p:blipFill>
        <p:spPr>
          <a:xfrm>
            <a:off x="-16244" y="1371600"/>
            <a:ext cx="9160243" cy="5360616"/>
          </a:xfrm>
          <a:prstGeom prst="rect">
            <a:avLst/>
          </a:prstGeom>
        </p:spPr>
      </p:pic>
      <p:sp>
        <p:nvSpPr>
          <p:cNvPr id="4" name="TextBox 3">
            <a:extLst>
              <a:ext uri="{FF2B5EF4-FFF2-40B4-BE49-F238E27FC236}">
                <a16:creationId xmlns:a16="http://schemas.microsoft.com/office/drawing/2014/main" id="{C63C4596-F022-4CFA-ACB2-1531A3AC5798}"/>
              </a:ext>
            </a:extLst>
          </p:cNvPr>
          <p:cNvSpPr txBox="1"/>
          <p:nvPr/>
        </p:nvSpPr>
        <p:spPr>
          <a:xfrm>
            <a:off x="2743200" y="457200"/>
            <a:ext cx="4191000" cy="707886"/>
          </a:xfrm>
          <a:prstGeom prst="rect">
            <a:avLst/>
          </a:prstGeom>
          <a:noFill/>
        </p:spPr>
        <p:txBody>
          <a:bodyPr wrap="square" rtlCol="0">
            <a:spAutoFit/>
          </a:bodyPr>
          <a:lstStyle/>
          <a:p>
            <a:r>
              <a:rPr lang="en-US" sz="4000" dirty="0">
                <a:solidFill>
                  <a:srgbClr val="FFC000"/>
                </a:solidFill>
              </a:rPr>
              <a:t>  </a:t>
            </a:r>
            <a:r>
              <a:rPr lang="en-US" sz="4000" dirty="0">
                <a:solidFill>
                  <a:srgbClr val="FFC000"/>
                </a:solidFill>
                <a:highlight>
                  <a:srgbClr val="808080"/>
                </a:highlight>
              </a:rPr>
              <a:t>4 in 10 Voters </a:t>
            </a:r>
          </a:p>
        </p:txBody>
      </p:sp>
    </p:spTree>
    <p:extLst>
      <p:ext uri="{BB962C8B-B14F-4D97-AF65-F5344CB8AC3E}">
        <p14:creationId xmlns:p14="http://schemas.microsoft.com/office/powerpoint/2010/main" val="2536614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054655"/>
          </a:xfrm>
        </p:spPr>
        <p:txBody>
          <a:bodyPr>
            <a:noAutofit/>
          </a:bodyPr>
          <a:lstStyle/>
          <a:p>
            <a:pPr algn="ctr"/>
            <a:r>
              <a:rPr lang="en-US" sz="2400" b="1" dirty="0">
                <a:solidFill>
                  <a:srgbClr val="FFC000"/>
                </a:solidFill>
                <a:highlight>
                  <a:srgbClr val="808080"/>
                </a:highlight>
                <a:latin typeface="Gill Sans MT" panose="020B0502020104020203" pitchFamily="34" charset="0"/>
              </a:rPr>
              <a:t>People 18-34 and People 35-49 have about the same share of media usage going to digital</a:t>
            </a:r>
            <a:r>
              <a:rPr lang="en-US" sz="2400" dirty="0">
                <a:solidFill>
                  <a:srgbClr val="FFC000"/>
                </a:solidFill>
                <a:highlight>
                  <a:srgbClr val="808080"/>
                </a:highlight>
                <a:latin typeface="Gill Sans MT" panose="020B0502020104020203" pitchFamily="34" charset="0"/>
              </a:rPr>
              <a:t>.</a:t>
            </a:r>
            <a:br>
              <a:rPr lang="en-US" sz="2400" dirty="0"/>
            </a:br>
            <a:endParaRPr lang="en-US" sz="2400"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976015" y="1291130"/>
            <a:ext cx="5715490" cy="5189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2908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buNone/>
            </a:pPr>
            <a:r>
              <a:rPr lang="en-US" sz="4800" dirty="0"/>
              <a:t>Republicans had a strong three prong strategy that was the campaign side, the IE side, and the Publisher side.</a:t>
            </a:r>
          </a:p>
        </p:txBody>
      </p:sp>
      <p:sp>
        <p:nvSpPr>
          <p:cNvPr id="4" name="Slide Number Placeholder 3"/>
          <p:cNvSpPr>
            <a:spLocks noGrp="1"/>
          </p:cNvSpPr>
          <p:nvPr>
            <p:ph type="sldNum" sz="quarter" idx="12"/>
          </p:nvPr>
        </p:nvSpPr>
        <p:spPr/>
        <p:txBody>
          <a:bodyPr/>
          <a:lstStyle/>
          <a:p>
            <a:fld id="{B82CCC60-E8CD-4174-8B1A-7DF615B22EEF}" type="slidenum">
              <a:rPr lang="en-US" smtClean="0"/>
              <a:pPr/>
              <a:t>7</a:t>
            </a:fld>
            <a:endParaRPr lang="en-US" dirty="0"/>
          </a:p>
        </p:txBody>
      </p:sp>
    </p:spTree>
    <p:extLst>
      <p:ext uri="{BB962C8B-B14F-4D97-AF65-F5344CB8AC3E}">
        <p14:creationId xmlns:p14="http://schemas.microsoft.com/office/powerpoint/2010/main" val="716502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8425"/>
            <a:ext cx="8229600" cy="916229"/>
          </a:xfrm>
        </p:spPr>
        <p:txBody>
          <a:bodyPr/>
          <a:lstStyle/>
          <a:p>
            <a:r>
              <a:rPr lang="en-US" dirty="0"/>
              <a:t>GOP RETREAT DOCUMENT</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4375" y="2360065"/>
            <a:ext cx="7629525" cy="3359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B82CCC60-E8CD-4174-8B1A-7DF615B22EEF}" type="slidenum">
              <a:rPr lang="en-US" smtClean="0"/>
              <a:pPr/>
              <a:t>8</a:t>
            </a:fld>
            <a:endParaRPr lang="en-US"/>
          </a:p>
        </p:txBody>
      </p:sp>
    </p:spTree>
    <p:extLst>
      <p:ext uri="{BB962C8B-B14F-4D97-AF65-F5344CB8AC3E}">
        <p14:creationId xmlns:p14="http://schemas.microsoft.com/office/powerpoint/2010/main" val="1260912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4375" y="1901950"/>
            <a:ext cx="7556268" cy="4071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B82CCC60-E8CD-4174-8B1A-7DF615B22EEF}" type="slidenum">
              <a:rPr lang="en-US" smtClean="0"/>
              <a:pPr/>
              <a:t>9</a:t>
            </a:fld>
            <a:endParaRPr lang="en-US"/>
          </a:p>
        </p:txBody>
      </p:sp>
    </p:spTree>
    <p:extLst>
      <p:ext uri="{BB962C8B-B14F-4D97-AF65-F5344CB8AC3E}">
        <p14:creationId xmlns:p14="http://schemas.microsoft.com/office/powerpoint/2010/main" val="3922809686"/>
      </p:ext>
    </p:extLst>
  </p:cSld>
  <p:clrMapOvr>
    <a:masterClrMapping/>
  </p:clrMapOvr>
</p:sld>
</file>

<file path=ppt/theme/theme1.xml><?xml version="1.0" encoding="utf-8"?>
<a:theme xmlns:a="http://schemas.openxmlformats.org/drawingml/2006/main" name="tiled watermark">
  <a:themeElements>
    <a:clrScheme name="tiled watermark 7">
      <a:dk1>
        <a:srgbClr val="000000"/>
      </a:dk1>
      <a:lt1>
        <a:srgbClr val="FFFFFF"/>
      </a:lt1>
      <a:dk2>
        <a:srgbClr val="0085B4"/>
      </a:dk2>
      <a:lt2>
        <a:srgbClr val="710093"/>
      </a:lt2>
      <a:accent1>
        <a:srgbClr val="DE8400"/>
      </a:accent1>
      <a:accent2>
        <a:srgbClr val="577600"/>
      </a:accent2>
      <a:accent3>
        <a:srgbClr val="FFFFFF"/>
      </a:accent3>
      <a:accent4>
        <a:srgbClr val="000000"/>
      </a:accent4>
      <a:accent5>
        <a:srgbClr val="ECC2AA"/>
      </a:accent5>
      <a:accent6>
        <a:srgbClr val="4E6A00"/>
      </a:accent6>
      <a:hlink>
        <a:srgbClr val="0085B4"/>
      </a:hlink>
      <a:folHlink>
        <a:srgbClr val="BD2925"/>
      </a:folHlink>
    </a:clrScheme>
    <a:fontScheme name="tiled watermark">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AEAEA"/>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Calibri" pitchFamily="34" charset="0"/>
            <a:cs typeface="Times New Roman" pitchFamily="18" charset="0"/>
          </a:defRPr>
        </a:defPPr>
      </a:lstStyle>
    </a:spDef>
    <a:lnDef>
      <a:spPr bwMode="auto">
        <a:xfrm>
          <a:off x="0" y="0"/>
          <a:ext cx="1" cy="1"/>
        </a:xfrm>
        <a:custGeom>
          <a:avLst/>
          <a:gdLst/>
          <a:ahLst/>
          <a:cxnLst/>
          <a:rect l="0" t="0" r="0" b="0"/>
          <a:pathLst/>
        </a:custGeom>
        <a:solidFill>
          <a:srgbClr val="EAEAEA"/>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Calibri" pitchFamily="34" charset="0"/>
            <a:cs typeface="Times New Roman" pitchFamily="18" charset="0"/>
          </a:defRPr>
        </a:defPPr>
      </a:lstStyle>
    </a:lnDef>
  </a:objectDefaults>
  <a:extraClrSchemeLst>
    <a:extraClrScheme>
      <a:clrScheme name="tiled watermark 1">
        <a:dk1>
          <a:srgbClr val="5F5F5F"/>
        </a:dk1>
        <a:lt1>
          <a:srgbClr val="FFFFFF"/>
        </a:lt1>
        <a:dk2>
          <a:srgbClr val="0085B4"/>
        </a:dk2>
        <a:lt2>
          <a:srgbClr val="B2B2B2"/>
        </a:lt2>
        <a:accent1>
          <a:srgbClr val="B4182E"/>
        </a:accent1>
        <a:accent2>
          <a:srgbClr val="B4E5FE"/>
        </a:accent2>
        <a:accent3>
          <a:srgbClr val="FFFFFF"/>
        </a:accent3>
        <a:accent4>
          <a:srgbClr val="505050"/>
        </a:accent4>
        <a:accent5>
          <a:srgbClr val="D6ABAD"/>
        </a:accent5>
        <a:accent6>
          <a:srgbClr val="A3CFE6"/>
        </a:accent6>
        <a:hlink>
          <a:srgbClr val="009DDD"/>
        </a:hlink>
        <a:folHlink>
          <a:srgbClr val="FFCCCC"/>
        </a:folHlink>
      </a:clrScheme>
      <a:clrMap bg1="lt1" tx1="dk1" bg2="lt2" tx2="dk2" accent1="accent1" accent2="accent2" accent3="accent3" accent4="accent4" accent5="accent5" accent6="accent6" hlink="hlink" folHlink="folHlink"/>
    </a:extraClrScheme>
    <a:extraClrScheme>
      <a:clrScheme name="tiled watermark 2">
        <a:dk1>
          <a:srgbClr val="5F5F5F"/>
        </a:dk1>
        <a:lt1>
          <a:srgbClr val="FFFFFF"/>
        </a:lt1>
        <a:dk2>
          <a:srgbClr val="0085B4"/>
        </a:dk2>
        <a:lt2>
          <a:srgbClr val="B2B2B2"/>
        </a:lt2>
        <a:accent1>
          <a:srgbClr val="FF9900"/>
        </a:accent1>
        <a:accent2>
          <a:srgbClr val="B2B2B2"/>
        </a:accent2>
        <a:accent3>
          <a:srgbClr val="FFFFFF"/>
        </a:accent3>
        <a:accent4>
          <a:srgbClr val="505050"/>
        </a:accent4>
        <a:accent5>
          <a:srgbClr val="FFCAAA"/>
        </a:accent5>
        <a:accent6>
          <a:srgbClr val="A1A1A1"/>
        </a:accent6>
        <a:hlink>
          <a:srgbClr val="808080"/>
        </a:hlink>
        <a:folHlink>
          <a:srgbClr val="FFCC99"/>
        </a:folHlink>
      </a:clrScheme>
      <a:clrMap bg1="lt1" tx1="dk1" bg2="lt2" tx2="dk2" accent1="accent1" accent2="accent2" accent3="accent3" accent4="accent4" accent5="accent5" accent6="accent6" hlink="hlink" folHlink="folHlink"/>
    </a:extraClrScheme>
    <a:extraClrScheme>
      <a:clrScheme name="tiled watermark 3">
        <a:dk1>
          <a:srgbClr val="000000"/>
        </a:dk1>
        <a:lt1>
          <a:srgbClr val="FFFFFF"/>
        </a:lt1>
        <a:dk2>
          <a:srgbClr val="0085B4"/>
        </a:dk2>
        <a:lt2>
          <a:srgbClr val="B2B2B2"/>
        </a:lt2>
        <a:accent1>
          <a:srgbClr val="FF9900"/>
        </a:accent1>
        <a:accent2>
          <a:srgbClr val="B2B2B2"/>
        </a:accent2>
        <a:accent3>
          <a:srgbClr val="FFFFFF"/>
        </a:accent3>
        <a:accent4>
          <a:srgbClr val="000000"/>
        </a:accent4>
        <a:accent5>
          <a:srgbClr val="FFCAAA"/>
        </a:accent5>
        <a:accent6>
          <a:srgbClr val="A1A1A1"/>
        </a:accent6>
        <a:hlink>
          <a:srgbClr val="808080"/>
        </a:hlink>
        <a:folHlink>
          <a:srgbClr val="FFCC99"/>
        </a:folHlink>
      </a:clrScheme>
      <a:clrMap bg1="lt1" tx1="dk1" bg2="lt2" tx2="dk2" accent1="accent1" accent2="accent2" accent3="accent3" accent4="accent4" accent5="accent5" accent6="accent6" hlink="hlink" folHlink="folHlink"/>
    </a:extraClrScheme>
    <a:extraClrScheme>
      <a:clrScheme name="tiled watermark 4">
        <a:dk1>
          <a:srgbClr val="000000"/>
        </a:dk1>
        <a:lt1>
          <a:srgbClr val="FFFFFF"/>
        </a:lt1>
        <a:dk2>
          <a:srgbClr val="0085B4"/>
        </a:dk2>
        <a:lt2>
          <a:srgbClr val="B2B2B2"/>
        </a:lt2>
        <a:accent1>
          <a:srgbClr val="B4182E"/>
        </a:accent1>
        <a:accent2>
          <a:srgbClr val="B4E5FE"/>
        </a:accent2>
        <a:accent3>
          <a:srgbClr val="FFFFFF"/>
        </a:accent3>
        <a:accent4>
          <a:srgbClr val="000000"/>
        </a:accent4>
        <a:accent5>
          <a:srgbClr val="D6ABAD"/>
        </a:accent5>
        <a:accent6>
          <a:srgbClr val="A3CFE6"/>
        </a:accent6>
        <a:hlink>
          <a:srgbClr val="009DDD"/>
        </a:hlink>
        <a:folHlink>
          <a:srgbClr val="FFCCCC"/>
        </a:folHlink>
      </a:clrScheme>
      <a:clrMap bg1="lt1" tx1="dk1" bg2="lt2" tx2="dk2" accent1="accent1" accent2="accent2" accent3="accent3" accent4="accent4" accent5="accent5" accent6="accent6" hlink="hlink" folHlink="folHlink"/>
    </a:extraClrScheme>
    <a:extraClrScheme>
      <a:clrScheme name="tiled watermark 5">
        <a:dk1>
          <a:srgbClr val="000000"/>
        </a:dk1>
        <a:lt1>
          <a:srgbClr val="FFFFFF"/>
        </a:lt1>
        <a:dk2>
          <a:srgbClr val="0085B4"/>
        </a:dk2>
        <a:lt2>
          <a:srgbClr val="B2B2B2"/>
        </a:lt2>
        <a:accent1>
          <a:srgbClr val="B4182E"/>
        </a:accent1>
        <a:accent2>
          <a:srgbClr val="B4E5FE"/>
        </a:accent2>
        <a:accent3>
          <a:srgbClr val="FFFFFF"/>
        </a:accent3>
        <a:accent4>
          <a:srgbClr val="000000"/>
        </a:accent4>
        <a:accent5>
          <a:srgbClr val="D6ABAD"/>
        </a:accent5>
        <a:accent6>
          <a:srgbClr val="A3CFE6"/>
        </a:accent6>
        <a:hlink>
          <a:srgbClr val="0085B4"/>
        </a:hlink>
        <a:folHlink>
          <a:srgbClr val="FFCCCC"/>
        </a:folHlink>
      </a:clrScheme>
      <a:clrMap bg1="lt1" tx1="dk1" bg2="lt2" tx2="dk2" accent1="accent1" accent2="accent2" accent3="accent3" accent4="accent4" accent5="accent5" accent6="accent6" hlink="hlink" folHlink="folHlink"/>
    </a:extraClrScheme>
    <a:extraClrScheme>
      <a:clrScheme name="tiled watermark 6">
        <a:dk1>
          <a:srgbClr val="000000"/>
        </a:dk1>
        <a:lt1>
          <a:srgbClr val="FFFFFF"/>
        </a:lt1>
        <a:dk2>
          <a:srgbClr val="0085B4"/>
        </a:dk2>
        <a:lt2>
          <a:srgbClr val="B2B2B2"/>
        </a:lt2>
        <a:accent1>
          <a:srgbClr val="DE8400"/>
        </a:accent1>
        <a:accent2>
          <a:srgbClr val="577600"/>
        </a:accent2>
        <a:accent3>
          <a:srgbClr val="FFFFFF"/>
        </a:accent3>
        <a:accent4>
          <a:srgbClr val="000000"/>
        </a:accent4>
        <a:accent5>
          <a:srgbClr val="ECC2AA"/>
        </a:accent5>
        <a:accent6>
          <a:srgbClr val="4E6A00"/>
        </a:accent6>
        <a:hlink>
          <a:srgbClr val="710093"/>
        </a:hlink>
        <a:folHlink>
          <a:srgbClr val="BD2925"/>
        </a:folHlink>
      </a:clrScheme>
      <a:clrMap bg1="lt1" tx1="dk1" bg2="lt2" tx2="dk2" accent1="accent1" accent2="accent2" accent3="accent3" accent4="accent4" accent5="accent5" accent6="accent6" hlink="hlink" folHlink="folHlink"/>
    </a:extraClrScheme>
    <a:extraClrScheme>
      <a:clrScheme name="tiled watermark 7">
        <a:dk1>
          <a:srgbClr val="000000"/>
        </a:dk1>
        <a:lt1>
          <a:srgbClr val="FFFFFF"/>
        </a:lt1>
        <a:dk2>
          <a:srgbClr val="0085B4"/>
        </a:dk2>
        <a:lt2>
          <a:srgbClr val="710093"/>
        </a:lt2>
        <a:accent1>
          <a:srgbClr val="DE8400"/>
        </a:accent1>
        <a:accent2>
          <a:srgbClr val="577600"/>
        </a:accent2>
        <a:accent3>
          <a:srgbClr val="FFFFFF"/>
        </a:accent3>
        <a:accent4>
          <a:srgbClr val="000000"/>
        </a:accent4>
        <a:accent5>
          <a:srgbClr val="ECC2AA"/>
        </a:accent5>
        <a:accent6>
          <a:srgbClr val="4E6A00"/>
        </a:accent6>
        <a:hlink>
          <a:srgbClr val="0085B4"/>
        </a:hlink>
        <a:folHlink>
          <a:srgbClr val="BD2925"/>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tiled watermark">
  <a:themeElements>
    <a:clrScheme name="tiled watermark 7">
      <a:dk1>
        <a:srgbClr val="000000"/>
      </a:dk1>
      <a:lt1>
        <a:srgbClr val="FFFFFF"/>
      </a:lt1>
      <a:dk2>
        <a:srgbClr val="0085B4"/>
      </a:dk2>
      <a:lt2>
        <a:srgbClr val="710093"/>
      </a:lt2>
      <a:accent1>
        <a:srgbClr val="DE8400"/>
      </a:accent1>
      <a:accent2>
        <a:srgbClr val="577600"/>
      </a:accent2>
      <a:accent3>
        <a:srgbClr val="FFFFFF"/>
      </a:accent3>
      <a:accent4>
        <a:srgbClr val="000000"/>
      </a:accent4>
      <a:accent5>
        <a:srgbClr val="ECC2AA"/>
      </a:accent5>
      <a:accent6>
        <a:srgbClr val="4E6A00"/>
      </a:accent6>
      <a:hlink>
        <a:srgbClr val="0085B4"/>
      </a:hlink>
      <a:folHlink>
        <a:srgbClr val="BD2925"/>
      </a:folHlink>
    </a:clrScheme>
    <a:fontScheme name="tiled watermark">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AEAEA"/>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Calibri" pitchFamily="34" charset="0"/>
            <a:cs typeface="Times New Roman" pitchFamily="18" charset="0"/>
          </a:defRPr>
        </a:defPPr>
      </a:lstStyle>
    </a:spDef>
    <a:lnDef>
      <a:spPr bwMode="auto">
        <a:xfrm>
          <a:off x="0" y="0"/>
          <a:ext cx="1" cy="1"/>
        </a:xfrm>
        <a:custGeom>
          <a:avLst/>
          <a:gdLst/>
          <a:ahLst/>
          <a:cxnLst/>
          <a:rect l="0" t="0" r="0" b="0"/>
          <a:pathLst/>
        </a:custGeom>
        <a:solidFill>
          <a:srgbClr val="EAEAEA"/>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Calibri" pitchFamily="34" charset="0"/>
            <a:cs typeface="Times New Roman" pitchFamily="18" charset="0"/>
          </a:defRPr>
        </a:defPPr>
      </a:lstStyle>
    </a:lnDef>
  </a:objectDefaults>
  <a:extraClrSchemeLst>
    <a:extraClrScheme>
      <a:clrScheme name="tiled watermark 1">
        <a:dk1>
          <a:srgbClr val="5F5F5F"/>
        </a:dk1>
        <a:lt1>
          <a:srgbClr val="FFFFFF"/>
        </a:lt1>
        <a:dk2>
          <a:srgbClr val="0085B4"/>
        </a:dk2>
        <a:lt2>
          <a:srgbClr val="B2B2B2"/>
        </a:lt2>
        <a:accent1>
          <a:srgbClr val="B4182E"/>
        </a:accent1>
        <a:accent2>
          <a:srgbClr val="B4E5FE"/>
        </a:accent2>
        <a:accent3>
          <a:srgbClr val="FFFFFF"/>
        </a:accent3>
        <a:accent4>
          <a:srgbClr val="505050"/>
        </a:accent4>
        <a:accent5>
          <a:srgbClr val="D6ABAD"/>
        </a:accent5>
        <a:accent6>
          <a:srgbClr val="A3CFE6"/>
        </a:accent6>
        <a:hlink>
          <a:srgbClr val="009DDD"/>
        </a:hlink>
        <a:folHlink>
          <a:srgbClr val="FFCCCC"/>
        </a:folHlink>
      </a:clrScheme>
      <a:clrMap bg1="lt1" tx1="dk1" bg2="lt2" tx2="dk2" accent1="accent1" accent2="accent2" accent3="accent3" accent4="accent4" accent5="accent5" accent6="accent6" hlink="hlink" folHlink="folHlink"/>
    </a:extraClrScheme>
    <a:extraClrScheme>
      <a:clrScheme name="tiled watermark 2">
        <a:dk1>
          <a:srgbClr val="5F5F5F"/>
        </a:dk1>
        <a:lt1>
          <a:srgbClr val="FFFFFF"/>
        </a:lt1>
        <a:dk2>
          <a:srgbClr val="0085B4"/>
        </a:dk2>
        <a:lt2>
          <a:srgbClr val="B2B2B2"/>
        </a:lt2>
        <a:accent1>
          <a:srgbClr val="FF9900"/>
        </a:accent1>
        <a:accent2>
          <a:srgbClr val="B2B2B2"/>
        </a:accent2>
        <a:accent3>
          <a:srgbClr val="FFFFFF"/>
        </a:accent3>
        <a:accent4>
          <a:srgbClr val="505050"/>
        </a:accent4>
        <a:accent5>
          <a:srgbClr val="FFCAAA"/>
        </a:accent5>
        <a:accent6>
          <a:srgbClr val="A1A1A1"/>
        </a:accent6>
        <a:hlink>
          <a:srgbClr val="808080"/>
        </a:hlink>
        <a:folHlink>
          <a:srgbClr val="FFCC99"/>
        </a:folHlink>
      </a:clrScheme>
      <a:clrMap bg1="lt1" tx1="dk1" bg2="lt2" tx2="dk2" accent1="accent1" accent2="accent2" accent3="accent3" accent4="accent4" accent5="accent5" accent6="accent6" hlink="hlink" folHlink="folHlink"/>
    </a:extraClrScheme>
    <a:extraClrScheme>
      <a:clrScheme name="tiled watermark 3">
        <a:dk1>
          <a:srgbClr val="000000"/>
        </a:dk1>
        <a:lt1>
          <a:srgbClr val="FFFFFF"/>
        </a:lt1>
        <a:dk2>
          <a:srgbClr val="0085B4"/>
        </a:dk2>
        <a:lt2>
          <a:srgbClr val="B2B2B2"/>
        </a:lt2>
        <a:accent1>
          <a:srgbClr val="FF9900"/>
        </a:accent1>
        <a:accent2>
          <a:srgbClr val="B2B2B2"/>
        </a:accent2>
        <a:accent3>
          <a:srgbClr val="FFFFFF"/>
        </a:accent3>
        <a:accent4>
          <a:srgbClr val="000000"/>
        </a:accent4>
        <a:accent5>
          <a:srgbClr val="FFCAAA"/>
        </a:accent5>
        <a:accent6>
          <a:srgbClr val="A1A1A1"/>
        </a:accent6>
        <a:hlink>
          <a:srgbClr val="808080"/>
        </a:hlink>
        <a:folHlink>
          <a:srgbClr val="FFCC99"/>
        </a:folHlink>
      </a:clrScheme>
      <a:clrMap bg1="lt1" tx1="dk1" bg2="lt2" tx2="dk2" accent1="accent1" accent2="accent2" accent3="accent3" accent4="accent4" accent5="accent5" accent6="accent6" hlink="hlink" folHlink="folHlink"/>
    </a:extraClrScheme>
    <a:extraClrScheme>
      <a:clrScheme name="tiled watermark 4">
        <a:dk1>
          <a:srgbClr val="000000"/>
        </a:dk1>
        <a:lt1>
          <a:srgbClr val="FFFFFF"/>
        </a:lt1>
        <a:dk2>
          <a:srgbClr val="0085B4"/>
        </a:dk2>
        <a:lt2>
          <a:srgbClr val="B2B2B2"/>
        </a:lt2>
        <a:accent1>
          <a:srgbClr val="B4182E"/>
        </a:accent1>
        <a:accent2>
          <a:srgbClr val="B4E5FE"/>
        </a:accent2>
        <a:accent3>
          <a:srgbClr val="FFFFFF"/>
        </a:accent3>
        <a:accent4>
          <a:srgbClr val="000000"/>
        </a:accent4>
        <a:accent5>
          <a:srgbClr val="D6ABAD"/>
        </a:accent5>
        <a:accent6>
          <a:srgbClr val="A3CFE6"/>
        </a:accent6>
        <a:hlink>
          <a:srgbClr val="009DDD"/>
        </a:hlink>
        <a:folHlink>
          <a:srgbClr val="FFCCCC"/>
        </a:folHlink>
      </a:clrScheme>
      <a:clrMap bg1="lt1" tx1="dk1" bg2="lt2" tx2="dk2" accent1="accent1" accent2="accent2" accent3="accent3" accent4="accent4" accent5="accent5" accent6="accent6" hlink="hlink" folHlink="folHlink"/>
    </a:extraClrScheme>
    <a:extraClrScheme>
      <a:clrScheme name="tiled watermark 5">
        <a:dk1>
          <a:srgbClr val="000000"/>
        </a:dk1>
        <a:lt1>
          <a:srgbClr val="FFFFFF"/>
        </a:lt1>
        <a:dk2>
          <a:srgbClr val="0085B4"/>
        </a:dk2>
        <a:lt2>
          <a:srgbClr val="B2B2B2"/>
        </a:lt2>
        <a:accent1>
          <a:srgbClr val="B4182E"/>
        </a:accent1>
        <a:accent2>
          <a:srgbClr val="B4E5FE"/>
        </a:accent2>
        <a:accent3>
          <a:srgbClr val="FFFFFF"/>
        </a:accent3>
        <a:accent4>
          <a:srgbClr val="000000"/>
        </a:accent4>
        <a:accent5>
          <a:srgbClr val="D6ABAD"/>
        </a:accent5>
        <a:accent6>
          <a:srgbClr val="A3CFE6"/>
        </a:accent6>
        <a:hlink>
          <a:srgbClr val="0085B4"/>
        </a:hlink>
        <a:folHlink>
          <a:srgbClr val="FFCCCC"/>
        </a:folHlink>
      </a:clrScheme>
      <a:clrMap bg1="lt1" tx1="dk1" bg2="lt2" tx2="dk2" accent1="accent1" accent2="accent2" accent3="accent3" accent4="accent4" accent5="accent5" accent6="accent6" hlink="hlink" folHlink="folHlink"/>
    </a:extraClrScheme>
    <a:extraClrScheme>
      <a:clrScheme name="tiled watermark 6">
        <a:dk1>
          <a:srgbClr val="000000"/>
        </a:dk1>
        <a:lt1>
          <a:srgbClr val="FFFFFF"/>
        </a:lt1>
        <a:dk2>
          <a:srgbClr val="0085B4"/>
        </a:dk2>
        <a:lt2>
          <a:srgbClr val="B2B2B2"/>
        </a:lt2>
        <a:accent1>
          <a:srgbClr val="DE8400"/>
        </a:accent1>
        <a:accent2>
          <a:srgbClr val="577600"/>
        </a:accent2>
        <a:accent3>
          <a:srgbClr val="FFFFFF"/>
        </a:accent3>
        <a:accent4>
          <a:srgbClr val="000000"/>
        </a:accent4>
        <a:accent5>
          <a:srgbClr val="ECC2AA"/>
        </a:accent5>
        <a:accent6>
          <a:srgbClr val="4E6A00"/>
        </a:accent6>
        <a:hlink>
          <a:srgbClr val="710093"/>
        </a:hlink>
        <a:folHlink>
          <a:srgbClr val="BD2925"/>
        </a:folHlink>
      </a:clrScheme>
      <a:clrMap bg1="lt1" tx1="dk1" bg2="lt2" tx2="dk2" accent1="accent1" accent2="accent2" accent3="accent3" accent4="accent4" accent5="accent5" accent6="accent6" hlink="hlink" folHlink="folHlink"/>
    </a:extraClrScheme>
    <a:extraClrScheme>
      <a:clrScheme name="tiled watermark 7">
        <a:dk1>
          <a:srgbClr val="000000"/>
        </a:dk1>
        <a:lt1>
          <a:srgbClr val="FFFFFF"/>
        </a:lt1>
        <a:dk2>
          <a:srgbClr val="0085B4"/>
        </a:dk2>
        <a:lt2>
          <a:srgbClr val="710093"/>
        </a:lt2>
        <a:accent1>
          <a:srgbClr val="DE8400"/>
        </a:accent1>
        <a:accent2>
          <a:srgbClr val="577600"/>
        </a:accent2>
        <a:accent3>
          <a:srgbClr val="FFFFFF"/>
        </a:accent3>
        <a:accent4>
          <a:srgbClr val="000000"/>
        </a:accent4>
        <a:accent5>
          <a:srgbClr val="ECC2AA"/>
        </a:accent5>
        <a:accent6>
          <a:srgbClr val="4E6A00"/>
        </a:accent6>
        <a:hlink>
          <a:srgbClr val="0085B4"/>
        </a:hlink>
        <a:folHlink>
          <a:srgbClr val="BD2925"/>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tiled watermark">
  <a:themeElements>
    <a:clrScheme name="tiled watermark 7">
      <a:dk1>
        <a:srgbClr val="000000"/>
      </a:dk1>
      <a:lt1>
        <a:srgbClr val="FFFFFF"/>
      </a:lt1>
      <a:dk2>
        <a:srgbClr val="0085B4"/>
      </a:dk2>
      <a:lt2>
        <a:srgbClr val="710093"/>
      </a:lt2>
      <a:accent1>
        <a:srgbClr val="DE8400"/>
      </a:accent1>
      <a:accent2>
        <a:srgbClr val="577600"/>
      </a:accent2>
      <a:accent3>
        <a:srgbClr val="FFFFFF"/>
      </a:accent3>
      <a:accent4>
        <a:srgbClr val="000000"/>
      </a:accent4>
      <a:accent5>
        <a:srgbClr val="ECC2AA"/>
      </a:accent5>
      <a:accent6>
        <a:srgbClr val="4E6A00"/>
      </a:accent6>
      <a:hlink>
        <a:srgbClr val="0085B4"/>
      </a:hlink>
      <a:folHlink>
        <a:srgbClr val="BD2925"/>
      </a:folHlink>
    </a:clrScheme>
    <a:fontScheme name="tiled watermark">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AEAEA"/>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Calibri" pitchFamily="34" charset="0"/>
            <a:cs typeface="Times New Roman" pitchFamily="18" charset="0"/>
          </a:defRPr>
        </a:defPPr>
      </a:lstStyle>
    </a:spDef>
    <a:lnDef>
      <a:spPr bwMode="auto">
        <a:xfrm>
          <a:off x="0" y="0"/>
          <a:ext cx="1" cy="1"/>
        </a:xfrm>
        <a:custGeom>
          <a:avLst/>
          <a:gdLst/>
          <a:ahLst/>
          <a:cxnLst/>
          <a:rect l="0" t="0" r="0" b="0"/>
          <a:pathLst/>
        </a:custGeom>
        <a:solidFill>
          <a:srgbClr val="EAEAEA"/>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Calibri" pitchFamily="34" charset="0"/>
            <a:cs typeface="Times New Roman" pitchFamily="18" charset="0"/>
          </a:defRPr>
        </a:defPPr>
      </a:lstStyle>
    </a:lnDef>
  </a:objectDefaults>
  <a:extraClrSchemeLst>
    <a:extraClrScheme>
      <a:clrScheme name="tiled watermark 1">
        <a:dk1>
          <a:srgbClr val="5F5F5F"/>
        </a:dk1>
        <a:lt1>
          <a:srgbClr val="FFFFFF"/>
        </a:lt1>
        <a:dk2>
          <a:srgbClr val="0085B4"/>
        </a:dk2>
        <a:lt2>
          <a:srgbClr val="B2B2B2"/>
        </a:lt2>
        <a:accent1>
          <a:srgbClr val="B4182E"/>
        </a:accent1>
        <a:accent2>
          <a:srgbClr val="B4E5FE"/>
        </a:accent2>
        <a:accent3>
          <a:srgbClr val="FFFFFF"/>
        </a:accent3>
        <a:accent4>
          <a:srgbClr val="505050"/>
        </a:accent4>
        <a:accent5>
          <a:srgbClr val="D6ABAD"/>
        </a:accent5>
        <a:accent6>
          <a:srgbClr val="A3CFE6"/>
        </a:accent6>
        <a:hlink>
          <a:srgbClr val="009DDD"/>
        </a:hlink>
        <a:folHlink>
          <a:srgbClr val="FFCCCC"/>
        </a:folHlink>
      </a:clrScheme>
      <a:clrMap bg1="lt1" tx1="dk1" bg2="lt2" tx2="dk2" accent1="accent1" accent2="accent2" accent3="accent3" accent4="accent4" accent5="accent5" accent6="accent6" hlink="hlink" folHlink="folHlink"/>
    </a:extraClrScheme>
    <a:extraClrScheme>
      <a:clrScheme name="tiled watermark 2">
        <a:dk1>
          <a:srgbClr val="5F5F5F"/>
        </a:dk1>
        <a:lt1>
          <a:srgbClr val="FFFFFF"/>
        </a:lt1>
        <a:dk2>
          <a:srgbClr val="0085B4"/>
        </a:dk2>
        <a:lt2>
          <a:srgbClr val="B2B2B2"/>
        </a:lt2>
        <a:accent1>
          <a:srgbClr val="FF9900"/>
        </a:accent1>
        <a:accent2>
          <a:srgbClr val="B2B2B2"/>
        </a:accent2>
        <a:accent3>
          <a:srgbClr val="FFFFFF"/>
        </a:accent3>
        <a:accent4>
          <a:srgbClr val="505050"/>
        </a:accent4>
        <a:accent5>
          <a:srgbClr val="FFCAAA"/>
        </a:accent5>
        <a:accent6>
          <a:srgbClr val="A1A1A1"/>
        </a:accent6>
        <a:hlink>
          <a:srgbClr val="808080"/>
        </a:hlink>
        <a:folHlink>
          <a:srgbClr val="FFCC99"/>
        </a:folHlink>
      </a:clrScheme>
      <a:clrMap bg1="lt1" tx1="dk1" bg2="lt2" tx2="dk2" accent1="accent1" accent2="accent2" accent3="accent3" accent4="accent4" accent5="accent5" accent6="accent6" hlink="hlink" folHlink="folHlink"/>
    </a:extraClrScheme>
    <a:extraClrScheme>
      <a:clrScheme name="tiled watermark 3">
        <a:dk1>
          <a:srgbClr val="000000"/>
        </a:dk1>
        <a:lt1>
          <a:srgbClr val="FFFFFF"/>
        </a:lt1>
        <a:dk2>
          <a:srgbClr val="0085B4"/>
        </a:dk2>
        <a:lt2>
          <a:srgbClr val="B2B2B2"/>
        </a:lt2>
        <a:accent1>
          <a:srgbClr val="FF9900"/>
        </a:accent1>
        <a:accent2>
          <a:srgbClr val="B2B2B2"/>
        </a:accent2>
        <a:accent3>
          <a:srgbClr val="FFFFFF"/>
        </a:accent3>
        <a:accent4>
          <a:srgbClr val="000000"/>
        </a:accent4>
        <a:accent5>
          <a:srgbClr val="FFCAAA"/>
        </a:accent5>
        <a:accent6>
          <a:srgbClr val="A1A1A1"/>
        </a:accent6>
        <a:hlink>
          <a:srgbClr val="808080"/>
        </a:hlink>
        <a:folHlink>
          <a:srgbClr val="FFCC99"/>
        </a:folHlink>
      </a:clrScheme>
      <a:clrMap bg1="lt1" tx1="dk1" bg2="lt2" tx2="dk2" accent1="accent1" accent2="accent2" accent3="accent3" accent4="accent4" accent5="accent5" accent6="accent6" hlink="hlink" folHlink="folHlink"/>
    </a:extraClrScheme>
    <a:extraClrScheme>
      <a:clrScheme name="tiled watermark 4">
        <a:dk1>
          <a:srgbClr val="000000"/>
        </a:dk1>
        <a:lt1>
          <a:srgbClr val="FFFFFF"/>
        </a:lt1>
        <a:dk2>
          <a:srgbClr val="0085B4"/>
        </a:dk2>
        <a:lt2>
          <a:srgbClr val="B2B2B2"/>
        </a:lt2>
        <a:accent1>
          <a:srgbClr val="B4182E"/>
        </a:accent1>
        <a:accent2>
          <a:srgbClr val="B4E5FE"/>
        </a:accent2>
        <a:accent3>
          <a:srgbClr val="FFFFFF"/>
        </a:accent3>
        <a:accent4>
          <a:srgbClr val="000000"/>
        </a:accent4>
        <a:accent5>
          <a:srgbClr val="D6ABAD"/>
        </a:accent5>
        <a:accent6>
          <a:srgbClr val="A3CFE6"/>
        </a:accent6>
        <a:hlink>
          <a:srgbClr val="009DDD"/>
        </a:hlink>
        <a:folHlink>
          <a:srgbClr val="FFCCCC"/>
        </a:folHlink>
      </a:clrScheme>
      <a:clrMap bg1="lt1" tx1="dk1" bg2="lt2" tx2="dk2" accent1="accent1" accent2="accent2" accent3="accent3" accent4="accent4" accent5="accent5" accent6="accent6" hlink="hlink" folHlink="folHlink"/>
    </a:extraClrScheme>
    <a:extraClrScheme>
      <a:clrScheme name="tiled watermark 5">
        <a:dk1>
          <a:srgbClr val="000000"/>
        </a:dk1>
        <a:lt1>
          <a:srgbClr val="FFFFFF"/>
        </a:lt1>
        <a:dk2>
          <a:srgbClr val="0085B4"/>
        </a:dk2>
        <a:lt2>
          <a:srgbClr val="B2B2B2"/>
        </a:lt2>
        <a:accent1>
          <a:srgbClr val="B4182E"/>
        </a:accent1>
        <a:accent2>
          <a:srgbClr val="B4E5FE"/>
        </a:accent2>
        <a:accent3>
          <a:srgbClr val="FFFFFF"/>
        </a:accent3>
        <a:accent4>
          <a:srgbClr val="000000"/>
        </a:accent4>
        <a:accent5>
          <a:srgbClr val="D6ABAD"/>
        </a:accent5>
        <a:accent6>
          <a:srgbClr val="A3CFE6"/>
        </a:accent6>
        <a:hlink>
          <a:srgbClr val="0085B4"/>
        </a:hlink>
        <a:folHlink>
          <a:srgbClr val="FFCCCC"/>
        </a:folHlink>
      </a:clrScheme>
      <a:clrMap bg1="lt1" tx1="dk1" bg2="lt2" tx2="dk2" accent1="accent1" accent2="accent2" accent3="accent3" accent4="accent4" accent5="accent5" accent6="accent6" hlink="hlink" folHlink="folHlink"/>
    </a:extraClrScheme>
    <a:extraClrScheme>
      <a:clrScheme name="tiled watermark 6">
        <a:dk1>
          <a:srgbClr val="000000"/>
        </a:dk1>
        <a:lt1>
          <a:srgbClr val="FFFFFF"/>
        </a:lt1>
        <a:dk2>
          <a:srgbClr val="0085B4"/>
        </a:dk2>
        <a:lt2>
          <a:srgbClr val="B2B2B2"/>
        </a:lt2>
        <a:accent1>
          <a:srgbClr val="DE8400"/>
        </a:accent1>
        <a:accent2>
          <a:srgbClr val="577600"/>
        </a:accent2>
        <a:accent3>
          <a:srgbClr val="FFFFFF"/>
        </a:accent3>
        <a:accent4>
          <a:srgbClr val="000000"/>
        </a:accent4>
        <a:accent5>
          <a:srgbClr val="ECC2AA"/>
        </a:accent5>
        <a:accent6>
          <a:srgbClr val="4E6A00"/>
        </a:accent6>
        <a:hlink>
          <a:srgbClr val="710093"/>
        </a:hlink>
        <a:folHlink>
          <a:srgbClr val="BD2925"/>
        </a:folHlink>
      </a:clrScheme>
      <a:clrMap bg1="lt1" tx1="dk1" bg2="lt2" tx2="dk2" accent1="accent1" accent2="accent2" accent3="accent3" accent4="accent4" accent5="accent5" accent6="accent6" hlink="hlink" folHlink="folHlink"/>
    </a:extraClrScheme>
    <a:extraClrScheme>
      <a:clrScheme name="tiled watermark 7">
        <a:dk1>
          <a:srgbClr val="000000"/>
        </a:dk1>
        <a:lt1>
          <a:srgbClr val="FFFFFF"/>
        </a:lt1>
        <a:dk2>
          <a:srgbClr val="0085B4"/>
        </a:dk2>
        <a:lt2>
          <a:srgbClr val="710093"/>
        </a:lt2>
        <a:accent1>
          <a:srgbClr val="DE8400"/>
        </a:accent1>
        <a:accent2>
          <a:srgbClr val="577600"/>
        </a:accent2>
        <a:accent3>
          <a:srgbClr val="FFFFFF"/>
        </a:accent3>
        <a:accent4>
          <a:srgbClr val="000000"/>
        </a:accent4>
        <a:accent5>
          <a:srgbClr val="ECC2AA"/>
        </a:accent5>
        <a:accent6>
          <a:srgbClr val="4E6A00"/>
        </a:accent6>
        <a:hlink>
          <a:srgbClr val="0085B4"/>
        </a:hlink>
        <a:folHlink>
          <a:srgbClr val="BD2925"/>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pptCBE0.t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tiled watermark">
  <a:themeElements>
    <a:clrScheme name="tiled watermark 7">
      <a:dk1>
        <a:srgbClr val="000000"/>
      </a:dk1>
      <a:lt1>
        <a:srgbClr val="FFFFFF"/>
      </a:lt1>
      <a:dk2>
        <a:srgbClr val="0085B4"/>
      </a:dk2>
      <a:lt2>
        <a:srgbClr val="710093"/>
      </a:lt2>
      <a:accent1>
        <a:srgbClr val="DE8400"/>
      </a:accent1>
      <a:accent2>
        <a:srgbClr val="577600"/>
      </a:accent2>
      <a:accent3>
        <a:srgbClr val="FFFFFF"/>
      </a:accent3>
      <a:accent4>
        <a:srgbClr val="000000"/>
      </a:accent4>
      <a:accent5>
        <a:srgbClr val="ECC2AA"/>
      </a:accent5>
      <a:accent6>
        <a:srgbClr val="4E6A00"/>
      </a:accent6>
      <a:hlink>
        <a:srgbClr val="0085B4"/>
      </a:hlink>
      <a:folHlink>
        <a:srgbClr val="BD2925"/>
      </a:folHlink>
    </a:clrScheme>
    <a:fontScheme name="tiled watermark">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AEAEA"/>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Calibri" pitchFamily="34" charset="0"/>
            <a:cs typeface="Times New Roman" pitchFamily="18" charset="0"/>
          </a:defRPr>
        </a:defPPr>
      </a:lstStyle>
    </a:spDef>
    <a:lnDef>
      <a:spPr bwMode="auto">
        <a:xfrm>
          <a:off x="0" y="0"/>
          <a:ext cx="1" cy="1"/>
        </a:xfrm>
        <a:custGeom>
          <a:avLst/>
          <a:gdLst/>
          <a:ahLst/>
          <a:cxnLst/>
          <a:rect l="0" t="0" r="0" b="0"/>
          <a:pathLst/>
        </a:custGeom>
        <a:solidFill>
          <a:srgbClr val="EAEAEA"/>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Calibri" pitchFamily="34" charset="0"/>
            <a:cs typeface="Times New Roman" pitchFamily="18" charset="0"/>
          </a:defRPr>
        </a:defPPr>
      </a:lstStyle>
    </a:lnDef>
  </a:objectDefaults>
  <a:extraClrSchemeLst>
    <a:extraClrScheme>
      <a:clrScheme name="tiled watermark 1">
        <a:dk1>
          <a:srgbClr val="5F5F5F"/>
        </a:dk1>
        <a:lt1>
          <a:srgbClr val="FFFFFF"/>
        </a:lt1>
        <a:dk2>
          <a:srgbClr val="0085B4"/>
        </a:dk2>
        <a:lt2>
          <a:srgbClr val="B2B2B2"/>
        </a:lt2>
        <a:accent1>
          <a:srgbClr val="B4182E"/>
        </a:accent1>
        <a:accent2>
          <a:srgbClr val="B4E5FE"/>
        </a:accent2>
        <a:accent3>
          <a:srgbClr val="FFFFFF"/>
        </a:accent3>
        <a:accent4>
          <a:srgbClr val="505050"/>
        </a:accent4>
        <a:accent5>
          <a:srgbClr val="D6ABAD"/>
        </a:accent5>
        <a:accent6>
          <a:srgbClr val="A3CFE6"/>
        </a:accent6>
        <a:hlink>
          <a:srgbClr val="009DDD"/>
        </a:hlink>
        <a:folHlink>
          <a:srgbClr val="FFCCCC"/>
        </a:folHlink>
      </a:clrScheme>
      <a:clrMap bg1="lt1" tx1="dk1" bg2="lt2" tx2="dk2" accent1="accent1" accent2="accent2" accent3="accent3" accent4="accent4" accent5="accent5" accent6="accent6" hlink="hlink" folHlink="folHlink"/>
    </a:extraClrScheme>
    <a:extraClrScheme>
      <a:clrScheme name="tiled watermark 2">
        <a:dk1>
          <a:srgbClr val="5F5F5F"/>
        </a:dk1>
        <a:lt1>
          <a:srgbClr val="FFFFFF"/>
        </a:lt1>
        <a:dk2>
          <a:srgbClr val="0085B4"/>
        </a:dk2>
        <a:lt2>
          <a:srgbClr val="B2B2B2"/>
        </a:lt2>
        <a:accent1>
          <a:srgbClr val="FF9900"/>
        </a:accent1>
        <a:accent2>
          <a:srgbClr val="B2B2B2"/>
        </a:accent2>
        <a:accent3>
          <a:srgbClr val="FFFFFF"/>
        </a:accent3>
        <a:accent4>
          <a:srgbClr val="505050"/>
        </a:accent4>
        <a:accent5>
          <a:srgbClr val="FFCAAA"/>
        </a:accent5>
        <a:accent6>
          <a:srgbClr val="A1A1A1"/>
        </a:accent6>
        <a:hlink>
          <a:srgbClr val="808080"/>
        </a:hlink>
        <a:folHlink>
          <a:srgbClr val="FFCC99"/>
        </a:folHlink>
      </a:clrScheme>
      <a:clrMap bg1="lt1" tx1="dk1" bg2="lt2" tx2="dk2" accent1="accent1" accent2="accent2" accent3="accent3" accent4="accent4" accent5="accent5" accent6="accent6" hlink="hlink" folHlink="folHlink"/>
    </a:extraClrScheme>
    <a:extraClrScheme>
      <a:clrScheme name="tiled watermark 3">
        <a:dk1>
          <a:srgbClr val="000000"/>
        </a:dk1>
        <a:lt1>
          <a:srgbClr val="FFFFFF"/>
        </a:lt1>
        <a:dk2>
          <a:srgbClr val="0085B4"/>
        </a:dk2>
        <a:lt2>
          <a:srgbClr val="B2B2B2"/>
        </a:lt2>
        <a:accent1>
          <a:srgbClr val="FF9900"/>
        </a:accent1>
        <a:accent2>
          <a:srgbClr val="B2B2B2"/>
        </a:accent2>
        <a:accent3>
          <a:srgbClr val="FFFFFF"/>
        </a:accent3>
        <a:accent4>
          <a:srgbClr val="000000"/>
        </a:accent4>
        <a:accent5>
          <a:srgbClr val="FFCAAA"/>
        </a:accent5>
        <a:accent6>
          <a:srgbClr val="A1A1A1"/>
        </a:accent6>
        <a:hlink>
          <a:srgbClr val="808080"/>
        </a:hlink>
        <a:folHlink>
          <a:srgbClr val="FFCC99"/>
        </a:folHlink>
      </a:clrScheme>
      <a:clrMap bg1="lt1" tx1="dk1" bg2="lt2" tx2="dk2" accent1="accent1" accent2="accent2" accent3="accent3" accent4="accent4" accent5="accent5" accent6="accent6" hlink="hlink" folHlink="folHlink"/>
    </a:extraClrScheme>
    <a:extraClrScheme>
      <a:clrScheme name="tiled watermark 4">
        <a:dk1>
          <a:srgbClr val="000000"/>
        </a:dk1>
        <a:lt1>
          <a:srgbClr val="FFFFFF"/>
        </a:lt1>
        <a:dk2>
          <a:srgbClr val="0085B4"/>
        </a:dk2>
        <a:lt2>
          <a:srgbClr val="B2B2B2"/>
        </a:lt2>
        <a:accent1>
          <a:srgbClr val="B4182E"/>
        </a:accent1>
        <a:accent2>
          <a:srgbClr val="B4E5FE"/>
        </a:accent2>
        <a:accent3>
          <a:srgbClr val="FFFFFF"/>
        </a:accent3>
        <a:accent4>
          <a:srgbClr val="000000"/>
        </a:accent4>
        <a:accent5>
          <a:srgbClr val="D6ABAD"/>
        </a:accent5>
        <a:accent6>
          <a:srgbClr val="A3CFE6"/>
        </a:accent6>
        <a:hlink>
          <a:srgbClr val="009DDD"/>
        </a:hlink>
        <a:folHlink>
          <a:srgbClr val="FFCCCC"/>
        </a:folHlink>
      </a:clrScheme>
      <a:clrMap bg1="lt1" tx1="dk1" bg2="lt2" tx2="dk2" accent1="accent1" accent2="accent2" accent3="accent3" accent4="accent4" accent5="accent5" accent6="accent6" hlink="hlink" folHlink="folHlink"/>
    </a:extraClrScheme>
    <a:extraClrScheme>
      <a:clrScheme name="tiled watermark 5">
        <a:dk1>
          <a:srgbClr val="000000"/>
        </a:dk1>
        <a:lt1>
          <a:srgbClr val="FFFFFF"/>
        </a:lt1>
        <a:dk2>
          <a:srgbClr val="0085B4"/>
        </a:dk2>
        <a:lt2>
          <a:srgbClr val="B2B2B2"/>
        </a:lt2>
        <a:accent1>
          <a:srgbClr val="B4182E"/>
        </a:accent1>
        <a:accent2>
          <a:srgbClr val="B4E5FE"/>
        </a:accent2>
        <a:accent3>
          <a:srgbClr val="FFFFFF"/>
        </a:accent3>
        <a:accent4>
          <a:srgbClr val="000000"/>
        </a:accent4>
        <a:accent5>
          <a:srgbClr val="D6ABAD"/>
        </a:accent5>
        <a:accent6>
          <a:srgbClr val="A3CFE6"/>
        </a:accent6>
        <a:hlink>
          <a:srgbClr val="0085B4"/>
        </a:hlink>
        <a:folHlink>
          <a:srgbClr val="FFCCCC"/>
        </a:folHlink>
      </a:clrScheme>
      <a:clrMap bg1="lt1" tx1="dk1" bg2="lt2" tx2="dk2" accent1="accent1" accent2="accent2" accent3="accent3" accent4="accent4" accent5="accent5" accent6="accent6" hlink="hlink" folHlink="folHlink"/>
    </a:extraClrScheme>
    <a:extraClrScheme>
      <a:clrScheme name="tiled watermark 6">
        <a:dk1>
          <a:srgbClr val="000000"/>
        </a:dk1>
        <a:lt1>
          <a:srgbClr val="FFFFFF"/>
        </a:lt1>
        <a:dk2>
          <a:srgbClr val="0085B4"/>
        </a:dk2>
        <a:lt2>
          <a:srgbClr val="B2B2B2"/>
        </a:lt2>
        <a:accent1>
          <a:srgbClr val="DE8400"/>
        </a:accent1>
        <a:accent2>
          <a:srgbClr val="577600"/>
        </a:accent2>
        <a:accent3>
          <a:srgbClr val="FFFFFF"/>
        </a:accent3>
        <a:accent4>
          <a:srgbClr val="000000"/>
        </a:accent4>
        <a:accent5>
          <a:srgbClr val="ECC2AA"/>
        </a:accent5>
        <a:accent6>
          <a:srgbClr val="4E6A00"/>
        </a:accent6>
        <a:hlink>
          <a:srgbClr val="710093"/>
        </a:hlink>
        <a:folHlink>
          <a:srgbClr val="BD2925"/>
        </a:folHlink>
      </a:clrScheme>
      <a:clrMap bg1="lt1" tx1="dk1" bg2="lt2" tx2="dk2" accent1="accent1" accent2="accent2" accent3="accent3" accent4="accent4" accent5="accent5" accent6="accent6" hlink="hlink" folHlink="folHlink"/>
    </a:extraClrScheme>
    <a:extraClrScheme>
      <a:clrScheme name="tiled watermark 7">
        <a:dk1>
          <a:srgbClr val="000000"/>
        </a:dk1>
        <a:lt1>
          <a:srgbClr val="FFFFFF"/>
        </a:lt1>
        <a:dk2>
          <a:srgbClr val="0085B4"/>
        </a:dk2>
        <a:lt2>
          <a:srgbClr val="710093"/>
        </a:lt2>
        <a:accent1>
          <a:srgbClr val="DE8400"/>
        </a:accent1>
        <a:accent2>
          <a:srgbClr val="577600"/>
        </a:accent2>
        <a:accent3>
          <a:srgbClr val="FFFFFF"/>
        </a:accent3>
        <a:accent4>
          <a:srgbClr val="000000"/>
        </a:accent4>
        <a:accent5>
          <a:srgbClr val="ECC2AA"/>
        </a:accent5>
        <a:accent6>
          <a:srgbClr val="4E6A00"/>
        </a:accent6>
        <a:hlink>
          <a:srgbClr val="0085B4"/>
        </a:hlink>
        <a:folHlink>
          <a:srgbClr val="BD2925"/>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iled watermark">
  <a:themeElements>
    <a:clrScheme name="tiled watermark 7">
      <a:dk1>
        <a:srgbClr val="000000"/>
      </a:dk1>
      <a:lt1>
        <a:srgbClr val="FFFFFF"/>
      </a:lt1>
      <a:dk2>
        <a:srgbClr val="0085B4"/>
      </a:dk2>
      <a:lt2>
        <a:srgbClr val="710093"/>
      </a:lt2>
      <a:accent1>
        <a:srgbClr val="DE8400"/>
      </a:accent1>
      <a:accent2>
        <a:srgbClr val="577600"/>
      </a:accent2>
      <a:accent3>
        <a:srgbClr val="FFFFFF"/>
      </a:accent3>
      <a:accent4>
        <a:srgbClr val="000000"/>
      </a:accent4>
      <a:accent5>
        <a:srgbClr val="ECC2AA"/>
      </a:accent5>
      <a:accent6>
        <a:srgbClr val="4E6A00"/>
      </a:accent6>
      <a:hlink>
        <a:srgbClr val="0085B4"/>
      </a:hlink>
      <a:folHlink>
        <a:srgbClr val="BD2925"/>
      </a:folHlink>
    </a:clrScheme>
    <a:fontScheme name="tiled watermark">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AEAEA"/>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Calibri" pitchFamily="34" charset="0"/>
            <a:cs typeface="Times New Roman" pitchFamily="18" charset="0"/>
          </a:defRPr>
        </a:defPPr>
      </a:lstStyle>
    </a:spDef>
    <a:lnDef>
      <a:spPr bwMode="auto">
        <a:xfrm>
          <a:off x="0" y="0"/>
          <a:ext cx="1" cy="1"/>
        </a:xfrm>
        <a:custGeom>
          <a:avLst/>
          <a:gdLst/>
          <a:ahLst/>
          <a:cxnLst/>
          <a:rect l="0" t="0" r="0" b="0"/>
          <a:pathLst/>
        </a:custGeom>
        <a:solidFill>
          <a:srgbClr val="EAEAEA"/>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Calibri" pitchFamily="34" charset="0"/>
            <a:cs typeface="Times New Roman" pitchFamily="18" charset="0"/>
          </a:defRPr>
        </a:defPPr>
      </a:lstStyle>
    </a:lnDef>
  </a:objectDefaults>
  <a:extraClrSchemeLst>
    <a:extraClrScheme>
      <a:clrScheme name="tiled watermark 1">
        <a:dk1>
          <a:srgbClr val="5F5F5F"/>
        </a:dk1>
        <a:lt1>
          <a:srgbClr val="FFFFFF"/>
        </a:lt1>
        <a:dk2>
          <a:srgbClr val="0085B4"/>
        </a:dk2>
        <a:lt2>
          <a:srgbClr val="B2B2B2"/>
        </a:lt2>
        <a:accent1>
          <a:srgbClr val="B4182E"/>
        </a:accent1>
        <a:accent2>
          <a:srgbClr val="B4E5FE"/>
        </a:accent2>
        <a:accent3>
          <a:srgbClr val="FFFFFF"/>
        </a:accent3>
        <a:accent4>
          <a:srgbClr val="505050"/>
        </a:accent4>
        <a:accent5>
          <a:srgbClr val="D6ABAD"/>
        </a:accent5>
        <a:accent6>
          <a:srgbClr val="A3CFE6"/>
        </a:accent6>
        <a:hlink>
          <a:srgbClr val="009DDD"/>
        </a:hlink>
        <a:folHlink>
          <a:srgbClr val="FFCCCC"/>
        </a:folHlink>
      </a:clrScheme>
      <a:clrMap bg1="lt1" tx1="dk1" bg2="lt2" tx2="dk2" accent1="accent1" accent2="accent2" accent3="accent3" accent4="accent4" accent5="accent5" accent6="accent6" hlink="hlink" folHlink="folHlink"/>
    </a:extraClrScheme>
    <a:extraClrScheme>
      <a:clrScheme name="tiled watermark 2">
        <a:dk1>
          <a:srgbClr val="5F5F5F"/>
        </a:dk1>
        <a:lt1>
          <a:srgbClr val="FFFFFF"/>
        </a:lt1>
        <a:dk2>
          <a:srgbClr val="0085B4"/>
        </a:dk2>
        <a:lt2>
          <a:srgbClr val="B2B2B2"/>
        </a:lt2>
        <a:accent1>
          <a:srgbClr val="FF9900"/>
        </a:accent1>
        <a:accent2>
          <a:srgbClr val="B2B2B2"/>
        </a:accent2>
        <a:accent3>
          <a:srgbClr val="FFFFFF"/>
        </a:accent3>
        <a:accent4>
          <a:srgbClr val="505050"/>
        </a:accent4>
        <a:accent5>
          <a:srgbClr val="FFCAAA"/>
        </a:accent5>
        <a:accent6>
          <a:srgbClr val="A1A1A1"/>
        </a:accent6>
        <a:hlink>
          <a:srgbClr val="808080"/>
        </a:hlink>
        <a:folHlink>
          <a:srgbClr val="FFCC99"/>
        </a:folHlink>
      </a:clrScheme>
      <a:clrMap bg1="lt1" tx1="dk1" bg2="lt2" tx2="dk2" accent1="accent1" accent2="accent2" accent3="accent3" accent4="accent4" accent5="accent5" accent6="accent6" hlink="hlink" folHlink="folHlink"/>
    </a:extraClrScheme>
    <a:extraClrScheme>
      <a:clrScheme name="tiled watermark 3">
        <a:dk1>
          <a:srgbClr val="000000"/>
        </a:dk1>
        <a:lt1>
          <a:srgbClr val="FFFFFF"/>
        </a:lt1>
        <a:dk2>
          <a:srgbClr val="0085B4"/>
        </a:dk2>
        <a:lt2>
          <a:srgbClr val="B2B2B2"/>
        </a:lt2>
        <a:accent1>
          <a:srgbClr val="FF9900"/>
        </a:accent1>
        <a:accent2>
          <a:srgbClr val="B2B2B2"/>
        </a:accent2>
        <a:accent3>
          <a:srgbClr val="FFFFFF"/>
        </a:accent3>
        <a:accent4>
          <a:srgbClr val="000000"/>
        </a:accent4>
        <a:accent5>
          <a:srgbClr val="FFCAAA"/>
        </a:accent5>
        <a:accent6>
          <a:srgbClr val="A1A1A1"/>
        </a:accent6>
        <a:hlink>
          <a:srgbClr val="808080"/>
        </a:hlink>
        <a:folHlink>
          <a:srgbClr val="FFCC99"/>
        </a:folHlink>
      </a:clrScheme>
      <a:clrMap bg1="lt1" tx1="dk1" bg2="lt2" tx2="dk2" accent1="accent1" accent2="accent2" accent3="accent3" accent4="accent4" accent5="accent5" accent6="accent6" hlink="hlink" folHlink="folHlink"/>
    </a:extraClrScheme>
    <a:extraClrScheme>
      <a:clrScheme name="tiled watermark 4">
        <a:dk1>
          <a:srgbClr val="000000"/>
        </a:dk1>
        <a:lt1>
          <a:srgbClr val="FFFFFF"/>
        </a:lt1>
        <a:dk2>
          <a:srgbClr val="0085B4"/>
        </a:dk2>
        <a:lt2>
          <a:srgbClr val="B2B2B2"/>
        </a:lt2>
        <a:accent1>
          <a:srgbClr val="B4182E"/>
        </a:accent1>
        <a:accent2>
          <a:srgbClr val="B4E5FE"/>
        </a:accent2>
        <a:accent3>
          <a:srgbClr val="FFFFFF"/>
        </a:accent3>
        <a:accent4>
          <a:srgbClr val="000000"/>
        </a:accent4>
        <a:accent5>
          <a:srgbClr val="D6ABAD"/>
        </a:accent5>
        <a:accent6>
          <a:srgbClr val="A3CFE6"/>
        </a:accent6>
        <a:hlink>
          <a:srgbClr val="009DDD"/>
        </a:hlink>
        <a:folHlink>
          <a:srgbClr val="FFCCCC"/>
        </a:folHlink>
      </a:clrScheme>
      <a:clrMap bg1="lt1" tx1="dk1" bg2="lt2" tx2="dk2" accent1="accent1" accent2="accent2" accent3="accent3" accent4="accent4" accent5="accent5" accent6="accent6" hlink="hlink" folHlink="folHlink"/>
    </a:extraClrScheme>
    <a:extraClrScheme>
      <a:clrScheme name="tiled watermark 5">
        <a:dk1>
          <a:srgbClr val="000000"/>
        </a:dk1>
        <a:lt1>
          <a:srgbClr val="FFFFFF"/>
        </a:lt1>
        <a:dk2>
          <a:srgbClr val="0085B4"/>
        </a:dk2>
        <a:lt2>
          <a:srgbClr val="B2B2B2"/>
        </a:lt2>
        <a:accent1>
          <a:srgbClr val="B4182E"/>
        </a:accent1>
        <a:accent2>
          <a:srgbClr val="B4E5FE"/>
        </a:accent2>
        <a:accent3>
          <a:srgbClr val="FFFFFF"/>
        </a:accent3>
        <a:accent4>
          <a:srgbClr val="000000"/>
        </a:accent4>
        <a:accent5>
          <a:srgbClr val="D6ABAD"/>
        </a:accent5>
        <a:accent6>
          <a:srgbClr val="A3CFE6"/>
        </a:accent6>
        <a:hlink>
          <a:srgbClr val="0085B4"/>
        </a:hlink>
        <a:folHlink>
          <a:srgbClr val="FFCCCC"/>
        </a:folHlink>
      </a:clrScheme>
      <a:clrMap bg1="lt1" tx1="dk1" bg2="lt2" tx2="dk2" accent1="accent1" accent2="accent2" accent3="accent3" accent4="accent4" accent5="accent5" accent6="accent6" hlink="hlink" folHlink="folHlink"/>
    </a:extraClrScheme>
    <a:extraClrScheme>
      <a:clrScheme name="tiled watermark 6">
        <a:dk1>
          <a:srgbClr val="000000"/>
        </a:dk1>
        <a:lt1>
          <a:srgbClr val="FFFFFF"/>
        </a:lt1>
        <a:dk2>
          <a:srgbClr val="0085B4"/>
        </a:dk2>
        <a:lt2>
          <a:srgbClr val="B2B2B2"/>
        </a:lt2>
        <a:accent1>
          <a:srgbClr val="DE8400"/>
        </a:accent1>
        <a:accent2>
          <a:srgbClr val="577600"/>
        </a:accent2>
        <a:accent3>
          <a:srgbClr val="FFFFFF"/>
        </a:accent3>
        <a:accent4>
          <a:srgbClr val="000000"/>
        </a:accent4>
        <a:accent5>
          <a:srgbClr val="ECC2AA"/>
        </a:accent5>
        <a:accent6>
          <a:srgbClr val="4E6A00"/>
        </a:accent6>
        <a:hlink>
          <a:srgbClr val="710093"/>
        </a:hlink>
        <a:folHlink>
          <a:srgbClr val="BD2925"/>
        </a:folHlink>
      </a:clrScheme>
      <a:clrMap bg1="lt1" tx1="dk1" bg2="lt2" tx2="dk2" accent1="accent1" accent2="accent2" accent3="accent3" accent4="accent4" accent5="accent5" accent6="accent6" hlink="hlink" folHlink="folHlink"/>
    </a:extraClrScheme>
    <a:extraClrScheme>
      <a:clrScheme name="tiled watermark 7">
        <a:dk1>
          <a:srgbClr val="000000"/>
        </a:dk1>
        <a:lt1>
          <a:srgbClr val="FFFFFF"/>
        </a:lt1>
        <a:dk2>
          <a:srgbClr val="0085B4"/>
        </a:dk2>
        <a:lt2>
          <a:srgbClr val="710093"/>
        </a:lt2>
        <a:accent1>
          <a:srgbClr val="DE8400"/>
        </a:accent1>
        <a:accent2>
          <a:srgbClr val="577600"/>
        </a:accent2>
        <a:accent3>
          <a:srgbClr val="FFFFFF"/>
        </a:accent3>
        <a:accent4>
          <a:srgbClr val="000000"/>
        </a:accent4>
        <a:accent5>
          <a:srgbClr val="ECC2AA"/>
        </a:accent5>
        <a:accent6>
          <a:srgbClr val="4E6A00"/>
        </a:accent6>
        <a:hlink>
          <a:srgbClr val="0085B4"/>
        </a:hlink>
        <a:folHlink>
          <a:srgbClr val="BD2925"/>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tiled watermark">
  <a:themeElements>
    <a:clrScheme name="tiled watermark 7">
      <a:dk1>
        <a:srgbClr val="000000"/>
      </a:dk1>
      <a:lt1>
        <a:srgbClr val="FFFFFF"/>
      </a:lt1>
      <a:dk2>
        <a:srgbClr val="0085B4"/>
      </a:dk2>
      <a:lt2>
        <a:srgbClr val="710093"/>
      </a:lt2>
      <a:accent1>
        <a:srgbClr val="DE8400"/>
      </a:accent1>
      <a:accent2>
        <a:srgbClr val="577600"/>
      </a:accent2>
      <a:accent3>
        <a:srgbClr val="FFFFFF"/>
      </a:accent3>
      <a:accent4>
        <a:srgbClr val="000000"/>
      </a:accent4>
      <a:accent5>
        <a:srgbClr val="ECC2AA"/>
      </a:accent5>
      <a:accent6>
        <a:srgbClr val="4E6A00"/>
      </a:accent6>
      <a:hlink>
        <a:srgbClr val="0085B4"/>
      </a:hlink>
      <a:folHlink>
        <a:srgbClr val="BD2925"/>
      </a:folHlink>
    </a:clrScheme>
    <a:fontScheme name="tiled watermark">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AEAEA"/>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Calibri" pitchFamily="34" charset="0"/>
            <a:cs typeface="Times New Roman" pitchFamily="18" charset="0"/>
          </a:defRPr>
        </a:defPPr>
      </a:lstStyle>
    </a:spDef>
    <a:lnDef>
      <a:spPr bwMode="auto">
        <a:xfrm>
          <a:off x="0" y="0"/>
          <a:ext cx="1" cy="1"/>
        </a:xfrm>
        <a:custGeom>
          <a:avLst/>
          <a:gdLst/>
          <a:ahLst/>
          <a:cxnLst/>
          <a:rect l="0" t="0" r="0" b="0"/>
          <a:pathLst/>
        </a:custGeom>
        <a:solidFill>
          <a:srgbClr val="EAEAEA"/>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Calibri" pitchFamily="34" charset="0"/>
            <a:cs typeface="Times New Roman" pitchFamily="18" charset="0"/>
          </a:defRPr>
        </a:defPPr>
      </a:lstStyle>
    </a:lnDef>
  </a:objectDefaults>
  <a:extraClrSchemeLst>
    <a:extraClrScheme>
      <a:clrScheme name="tiled watermark 1">
        <a:dk1>
          <a:srgbClr val="5F5F5F"/>
        </a:dk1>
        <a:lt1>
          <a:srgbClr val="FFFFFF"/>
        </a:lt1>
        <a:dk2>
          <a:srgbClr val="0085B4"/>
        </a:dk2>
        <a:lt2>
          <a:srgbClr val="B2B2B2"/>
        </a:lt2>
        <a:accent1>
          <a:srgbClr val="B4182E"/>
        </a:accent1>
        <a:accent2>
          <a:srgbClr val="B4E5FE"/>
        </a:accent2>
        <a:accent3>
          <a:srgbClr val="FFFFFF"/>
        </a:accent3>
        <a:accent4>
          <a:srgbClr val="505050"/>
        </a:accent4>
        <a:accent5>
          <a:srgbClr val="D6ABAD"/>
        </a:accent5>
        <a:accent6>
          <a:srgbClr val="A3CFE6"/>
        </a:accent6>
        <a:hlink>
          <a:srgbClr val="009DDD"/>
        </a:hlink>
        <a:folHlink>
          <a:srgbClr val="FFCCCC"/>
        </a:folHlink>
      </a:clrScheme>
      <a:clrMap bg1="lt1" tx1="dk1" bg2="lt2" tx2="dk2" accent1="accent1" accent2="accent2" accent3="accent3" accent4="accent4" accent5="accent5" accent6="accent6" hlink="hlink" folHlink="folHlink"/>
    </a:extraClrScheme>
    <a:extraClrScheme>
      <a:clrScheme name="tiled watermark 2">
        <a:dk1>
          <a:srgbClr val="5F5F5F"/>
        </a:dk1>
        <a:lt1>
          <a:srgbClr val="FFFFFF"/>
        </a:lt1>
        <a:dk2>
          <a:srgbClr val="0085B4"/>
        </a:dk2>
        <a:lt2>
          <a:srgbClr val="B2B2B2"/>
        </a:lt2>
        <a:accent1>
          <a:srgbClr val="FF9900"/>
        </a:accent1>
        <a:accent2>
          <a:srgbClr val="B2B2B2"/>
        </a:accent2>
        <a:accent3>
          <a:srgbClr val="FFFFFF"/>
        </a:accent3>
        <a:accent4>
          <a:srgbClr val="505050"/>
        </a:accent4>
        <a:accent5>
          <a:srgbClr val="FFCAAA"/>
        </a:accent5>
        <a:accent6>
          <a:srgbClr val="A1A1A1"/>
        </a:accent6>
        <a:hlink>
          <a:srgbClr val="808080"/>
        </a:hlink>
        <a:folHlink>
          <a:srgbClr val="FFCC99"/>
        </a:folHlink>
      </a:clrScheme>
      <a:clrMap bg1="lt1" tx1="dk1" bg2="lt2" tx2="dk2" accent1="accent1" accent2="accent2" accent3="accent3" accent4="accent4" accent5="accent5" accent6="accent6" hlink="hlink" folHlink="folHlink"/>
    </a:extraClrScheme>
    <a:extraClrScheme>
      <a:clrScheme name="tiled watermark 3">
        <a:dk1>
          <a:srgbClr val="000000"/>
        </a:dk1>
        <a:lt1>
          <a:srgbClr val="FFFFFF"/>
        </a:lt1>
        <a:dk2>
          <a:srgbClr val="0085B4"/>
        </a:dk2>
        <a:lt2>
          <a:srgbClr val="B2B2B2"/>
        </a:lt2>
        <a:accent1>
          <a:srgbClr val="FF9900"/>
        </a:accent1>
        <a:accent2>
          <a:srgbClr val="B2B2B2"/>
        </a:accent2>
        <a:accent3>
          <a:srgbClr val="FFFFFF"/>
        </a:accent3>
        <a:accent4>
          <a:srgbClr val="000000"/>
        </a:accent4>
        <a:accent5>
          <a:srgbClr val="FFCAAA"/>
        </a:accent5>
        <a:accent6>
          <a:srgbClr val="A1A1A1"/>
        </a:accent6>
        <a:hlink>
          <a:srgbClr val="808080"/>
        </a:hlink>
        <a:folHlink>
          <a:srgbClr val="FFCC99"/>
        </a:folHlink>
      </a:clrScheme>
      <a:clrMap bg1="lt1" tx1="dk1" bg2="lt2" tx2="dk2" accent1="accent1" accent2="accent2" accent3="accent3" accent4="accent4" accent5="accent5" accent6="accent6" hlink="hlink" folHlink="folHlink"/>
    </a:extraClrScheme>
    <a:extraClrScheme>
      <a:clrScheme name="tiled watermark 4">
        <a:dk1>
          <a:srgbClr val="000000"/>
        </a:dk1>
        <a:lt1>
          <a:srgbClr val="FFFFFF"/>
        </a:lt1>
        <a:dk2>
          <a:srgbClr val="0085B4"/>
        </a:dk2>
        <a:lt2>
          <a:srgbClr val="B2B2B2"/>
        </a:lt2>
        <a:accent1>
          <a:srgbClr val="B4182E"/>
        </a:accent1>
        <a:accent2>
          <a:srgbClr val="B4E5FE"/>
        </a:accent2>
        <a:accent3>
          <a:srgbClr val="FFFFFF"/>
        </a:accent3>
        <a:accent4>
          <a:srgbClr val="000000"/>
        </a:accent4>
        <a:accent5>
          <a:srgbClr val="D6ABAD"/>
        </a:accent5>
        <a:accent6>
          <a:srgbClr val="A3CFE6"/>
        </a:accent6>
        <a:hlink>
          <a:srgbClr val="009DDD"/>
        </a:hlink>
        <a:folHlink>
          <a:srgbClr val="FFCCCC"/>
        </a:folHlink>
      </a:clrScheme>
      <a:clrMap bg1="lt1" tx1="dk1" bg2="lt2" tx2="dk2" accent1="accent1" accent2="accent2" accent3="accent3" accent4="accent4" accent5="accent5" accent6="accent6" hlink="hlink" folHlink="folHlink"/>
    </a:extraClrScheme>
    <a:extraClrScheme>
      <a:clrScheme name="tiled watermark 5">
        <a:dk1>
          <a:srgbClr val="000000"/>
        </a:dk1>
        <a:lt1>
          <a:srgbClr val="FFFFFF"/>
        </a:lt1>
        <a:dk2>
          <a:srgbClr val="0085B4"/>
        </a:dk2>
        <a:lt2>
          <a:srgbClr val="B2B2B2"/>
        </a:lt2>
        <a:accent1>
          <a:srgbClr val="B4182E"/>
        </a:accent1>
        <a:accent2>
          <a:srgbClr val="B4E5FE"/>
        </a:accent2>
        <a:accent3>
          <a:srgbClr val="FFFFFF"/>
        </a:accent3>
        <a:accent4>
          <a:srgbClr val="000000"/>
        </a:accent4>
        <a:accent5>
          <a:srgbClr val="D6ABAD"/>
        </a:accent5>
        <a:accent6>
          <a:srgbClr val="A3CFE6"/>
        </a:accent6>
        <a:hlink>
          <a:srgbClr val="0085B4"/>
        </a:hlink>
        <a:folHlink>
          <a:srgbClr val="FFCCCC"/>
        </a:folHlink>
      </a:clrScheme>
      <a:clrMap bg1="lt1" tx1="dk1" bg2="lt2" tx2="dk2" accent1="accent1" accent2="accent2" accent3="accent3" accent4="accent4" accent5="accent5" accent6="accent6" hlink="hlink" folHlink="folHlink"/>
    </a:extraClrScheme>
    <a:extraClrScheme>
      <a:clrScheme name="tiled watermark 6">
        <a:dk1>
          <a:srgbClr val="000000"/>
        </a:dk1>
        <a:lt1>
          <a:srgbClr val="FFFFFF"/>
        </a:lt1>
        <a:dk2>
          <a:srgbClr val="0085B4"/>
        </a:dk2>
        <a:lt2>
          <a:srgbClr val="B2B2B2"/>
        </a:lt2>
        <a:accent1>
          <a:srgbClr val="DE8400"/>
        </a:accent1>
        <a:accent2>
          <a:srgbClr val="577600"/>
        </a:accent2>
        <a:accent3>
          <a:srgbClr val="FFFFFF"/>
        </a:accent3>
        <a:accent4>
          <a:srgbClr val="000000"/>
        </a:accent4>
        <a:accent5>
          <a:srgbClr val="ECC2AA"/>
        </a:accent5>
        <a:accent6>
          <a:srgbClr val="4E6A00"/>
        </a:accent6>
        <a:hlink>
          <a:srgbClr val="710093"/>
        </a:hlink>
        <a:folHlink>
          <a:srgbClr val="BD2925"/>
        </a:folHlink>
      </a:clrScheme>
      <a:clrMap bg1="lt1" tx1="dk1" bg2="lt2" tx2="dk2" accent1="accent1" accent2="accent2" accent3="accent3" accent4="accent4" accent5="accent5" accent6="accent6" hlink="hlink" folHlink="folHlink"/>
    </a:extraClrScheme>
    <a:extraClrScheme>
      <a:clrScheme name="tiled watermark 7">
        <a:dk1>
          <a:srgbClr val="000000"/>
        </a:dk1>
        <a:lt1>
          <a:srgbClr val="FFFFFF"/>
        </a:lt1>
        <a:dk2>
          <a:srgbClr val="0085B4"/>
        </a:dk2>
        <a:lt2>
          <a:srgbClr val="710093"/>
        </a:lt2>
        <a:accent1>
          <a:srgbClr val="DE8400"/>
        </a:accent1>
        <a:accent2>
          <a:srgbClr val="577600"/>
        </a:accent2>
        <a:accent3>
          <a:srgbClr val="FFFFFF"/>
        </a:accent3>
        <a:accent4>
          <a:srgbClr val="000000"/>
        </a:accent4>
        <a:accent5>
          <a:srgbClr val="ECC2AA"/>
        </a:accent5>
        <a:accent6>
          <a:srgbClr val="4E6A00"/>
        </a:accent6>
        <a:hlink>
          <a:srgbClr val="0085B4"/>
        </a:hlink>
        <a:folHlink>
          <a:srgbClr val="BD2925"/>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tiled watermark">
  <a:themeElements>
    <a:clrScheme name="tiled watermark 7">
      <a:dk1>
        <a:srgbClr val="000000"/>
      </a:dk1>
      <a:lt1>
        <a:srgbClr val="FFFFFF"/>
      </a:lt1>
      <a:dk2>
        <a:srgbClr val="0085B4"/>
      </a:dk2>
      <a:lt2>
        <a:srgbClr val="710093"/>
      </a:lt2>
      <a:accent1>
        <a:srgbClr val="DE8400"/>
      </a:accent1>
      <a:accent2>
        <a:srgbClr val="577600"/>
      </a:accent2>
      <a:accent3>
        <a:srgbClr val="FFFFFF"/>
      </a:accent3>
      <a:accent4>
        <a:srgbClr val="000000"/>
      </a:accent4>
      <a:accent5>
        <a:srgbClr val="ECC2AA"/>
      </a:accent5>
      <a:accent6>
        <a:srgbClr val="4E6A00"/>
      </a:accent6>
      <a:hlink>
        <a:srgbClr val="0085B4"/>
      </a:hlink>
      <a:folHlink>
        <a:srgbClr val="BD2925"/>
      </a:folHlink>
    </a:clrScheme>
    <a:fontScheme name="tiled watermark">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AEAEA"/>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Calibri" pitchFamily="34" charset="0"/>
            <a:cs typeface="Times New Roman" pitchFamily="18" charset="0"/>
          </a:defRPr>
        </a:defPPr>
      </a:lstStyle>
    </a:spDef>
    <a:lnDef>
      <a:spPr bwMode="auto">
        <a:xfrm>
          <a:off x="0" y="0"/>
          <a:ext cx="1" cy="1"/>
        </a:xfrm>
        <a:custGeom>
          <a:avLst/>
          <a:gdLst/>
          <a:ahLst/>
          <a:cxnLst/>
          <a:rect l="0" t="0" r="0" b="0"/>
          <a:pathLst/>
        </a:custGeom>
        <a:solidFill>
          <a:srgbClr val="EAEAEA"/>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Calibri" pitchFamily="34" charset="0"/>
            <a:cs typeface="Times New Roman" pitchFamily="18" charset="0"/>
          </a:defRPr>
        </a:defPPr>
      </a:lstStyle>
    </a:lnDef>
  </a:objectDefaults>
  <a:extraClrSchemeLst>
    <a:extraClrScheme>
      <a:clrScheme name="tiled watermark 1">
        <a:dk1>
          <a:srgbClr val="5F5F5F"/>
        </a:dk1>
        <a:lt1>
          <a:srgbClr val="FFFFFF"/>
        </a:lt1>
        <a:dk2>
          <a:srgbClr val="0085B4"/>
        </a:dk2>
        <a:lt2>
          <a:srgbClr val="B2B2B2"/>
        </a:lt2>
        <a:accent1>
          <a:srgbClr val="B4182E"/>
        </a:accent1>
        <a:accent2>
          <a:srgbClr val="B4E5FE"/>
        </a:accent2>
        <a:accent3>
          <a:srgbClr val="FFFFFF"/>
        </a:accent3>
        <a:accent4>
          <a:srgbClr val="505050"/>
        </a:accent4>
        <a:accent5>
          <a:srgbClr val="D6ABAD"/>
        </a:accent5>
        <a:accent6>
          <a:srgbClr val="A3CFE6"/>
        </a:accent6>
        <a:hlink>
          <a:srgbClr val="009DDD"/>
        </a:hlink>
        <a:folHlink>
          <a:srgbClr val="FFCCCC"/>
        </a:folHlink>
      </a:clrScheme>
      <a:clrMap bg1="lt1" tx1="dk1" bg2="lt2" tx2="dk2" accent1="accent1" accent2="accent2" accent3="accent3" accent4="accent4" accent5="accent5" accent6="accent6" hlink="hlink" folHlink="folHlink"/>
    </a:extraClrScheme>
    <a:extraClrScheme>
      <a:clrScheme name="tiled watermark 2">
        <a:dk1>
          <a:srgbClr val="5F5F5F"/>
        </a:dk1>
        <a:lt1>
          <a:srgbClr val="FFFFFF"/>
        </a:lt1>
        <a:dk2>
          <a:srgbClr val="0085B4"/>
        </a:dk2>
        <a:lt2>
          <a:srgbClr val="B2B2B2"/>
        </a:lt2>
        <a:accent1>
          <a:srgbClr val="FF9900"/>
        </a:accent1>
        <a:accent2>
          <a:srgbClr val="B2B2B2"/>
        </a:accent2>
        <a:accent3>
          <a:srgbClr val="FFFFFF"/>
        </a:accent3>
        <a:accent4>
          <a:srgbClr val="505050"/>
        </a:accent4>
        <a:accent5>
          <a:srgbClr val="FFCAAA"/>
        </a:accent5>
        <a:accent6>
          <a:srgbClr val="A1A1A1"/>
        </a:accent6>
        <a:hlink>
          <a:srgbClr val="808080"/>
        </a:hlink>
        <a:folHlink>
          <a:srgbClr val="FFCC99"/>
        </a:folHlink>
      </a:clrScheme>
      <a:clrMap bg1="lt1" tx1="dk1" bg2="lt2" tx2="dk2" accent1="accent1" accent2="accent2" accent3="accent3" accent4="accent4" accent5="accent5" accent6="accent6" hlink="hlink" folHlink="folHlink"/>
    </a:extraClrScheme>
    <a:extraClrScheme>
      <a:clrScheme name="tiled watermark 3">
        <a:dk1>
          <a:srgbClr val="000000"/>
        </a:dk1>
        <a:lt1>
          <a:srgbClr val="FFFFFF"/>
        </a:lt1>
        <a:dk2>
          <a:srgbClr val="0085B4"/>
        </a:dk2>
        <a:lt2>
          <a:srgbClr val="B2B2B2"/>
        </a:lt2>
        <a:accent1>
          <a:srgbClr val="FF9900"/>
        </a:accent1>
        <a:accent2>
          <a:srgbClr val="B2B2B2"/>
        </a:accent2>
        <a:accent3>
          <a:srgbClr val="FFFFFF"/>
        </a:accent3>
        <a:accent4>
          <a:srgbClr val="000000"/>
        </a:accent4>
        <a:accent5>
          <a:srgbClr val="FFCAAA"/>
        </a:accent5>
        <a:accent6>
          <a:srgbClr val="A1A1A1"/>
        </a:accent6>
        <a:hlink>
          <a:srgbClr val="808080"/>
        </a:hlink>
        <a:folHlink>
          <a:srgbClr val="FFCC99"/>
        </a:folHlink>
      </a:clrScheme>
      <a:clrMap bg1="lt1" tx1="dk1" bg2="lt2" tx2="dk2" accent1="accent1" accent2="accent2" accent3="accent3" accent4="accent4" accent5="accent5" accent6="accent6" hlink="hlink" folHlink="folHlink"/>
    </a:extraClrScheme>
    <a:extraClrScheme>
      <a:clrScheme name="tiled watermark 4">
        <a:dk1>
          <a:srgbClr val="000000"/>
        </a:dk1>
        <a:lt1>
          <a:srgbClr val="FFFFFF"/>
        </a:lt1>
        <a:dk2>
          <a:srgbClr val="0085B4"/>
        </a:dk2>
        <a:lt2>
          <a:srgbClr val="B2B2B2"/>
        </a:lt2>
        <a:accent1>
          <a:srgbClr val="B4182E"/>
        </a:accent1>
        <a:accent2>
          <a:srgbClr val="B4E5FE"/>
        </a:accent2>
        <a:accent3>
          <a:srgbClr val="FFFFFF"/>
        </a:accent3>
        <a:accent4>
          <a:srgbClr val="000000"/>
        </a:accent4>
        <a:accent5>
          <a:srgbClr val="D6ABAD"/>
        </a:accent5>
        <a:accent6>
          <a:srgbClr val="A3CFE6"/>
        </a:accent6>
        <a:hlink>
          <a:srgbClr val="009DDD"/>
        </a:hlink>
        <a:folHlink>
          <a:srgbClr val="FFCCCC"/>
        </a:folHlink>
      </a:clrScheme>
      <a:clrMap bg1="lt1" tx1="dk1" bg2="lt2" tx2="dk2" accent1="accent1" accent2="accent2" accent3="accent3" accent4="accent4" accent5="accent5" accent6="accent6" hlink="hlink" folHlink="folHlink"/>
    </a:extraClrScheme>
    <a:extraClrScheme>
      <a:clrScheme name="tiled watermark 5">
        <a:dk1>
          <a:srgbClr val="000000"/>
        </a:dk1>
        <a:lt1>
          <a:srgbClr val="FFFFFF"/>
        </a:lt1>
        <a:dk2>
          <a:srgbClr val="0085B4"/>
        </a:dk2>
        <a:lt2>
          <a:srgbClr val="B2B2B2"/>
        </a:lt2>
        <a:accent1>
          <a:srgbClr val="B4182E"/>
        </a:accent1>
        <a:accent2>
          <a:srgbClr val="B4E5FE"/>
        </a:accent2>
        <a:accent3>
          <a:srgbClr val="FFFFFF"/>
        </a:accent3>
        <a:accent4>
          <a:srgbClr val="000000"/>
        </a:accent4>
        <a:accent5>
          <a:srgbClr val="D6ABAD"/>
        </a:accent5>
        <a:accent6>
          <a:srgbClr val="A3CFE6"/>
        </a:accent6>
        <a:hlink>
          <a:srgbClr val="0085B4"/>
        </a:hlink>
        <a:folHlink>
          <a:srgbClr val="FFCCCC"/>
        </a:folHlink>
      </a:clrScheme>
      <a:clrMap bg1="lt1" tx1="dk1" bg2="lt2" tx2="dk2" accent1="accent1" accent2="accent2" accent3="accent3" accent4="accent4" accent5="accent5" accent6="accent6" hlink="hlink" folHlink="folHlink"/>
    </a:extraClrScheme>
    <a:extraClrScheme>
      <a:clrScheme name="tiled watermark 6">
        <a:dk1>
          <a:srgbClr val="000000"/>
        </a:dk1>
        <a:lt1>
          <a:srgbClr val="FFFFFF"/>
        </a:lt1>
        <a:dk2>
          <a:srgbClr val="0085B4"/>
        </a:dk2>
        <a:lt2>
          <a:srgbClr val="B2B2B2"/>
        </a:lt2>
        <a:accent1>
          <a:srgbClr val="DE8400"/>
        </a:accent1>
        <a:accent2>
          <a:srgbClr val="577600"/>
        </a:accent2>
        <a:accent3>
          <a:srgbClr val="FFFFFF"/>
        </a:accent3>
        <a:accent4>
          <a:srgbClr val="000000"/>
        </a:accent4>
        <a:accent5>
          <a:srgbClr val="ECC2AA"/>
        </a:accent5>
        <a:accent6>
          <a:srgbClr val="4E6A00"/>
        </a:accent6>
        <a:hlink>
          <a:srgbClr val="710093"/>
        </a:hlink>
        <a:folHlink>
          <a:srgbClr val="BD2925"/>
        </a:folHlink>
      </a:clrScheme>
      <a:clrMap bg1="lt1" tx1="dk1" bg2="lt2" tx2="dk2" accent1="accent1" accent2="accent2" accent3="accent3" accent4="accent4" accent5="accent5" accent6="accent6" hlink="hlink" folHlink="folHlink"/>
    </a:extraClrScheme>
    <a:extraClrScheme>
      <a:clrScheme name="tiled watermark 7">
        <a:dk1>
          <a:srgbClr val="000000"/>
        </a:dk1>
        <a:lt1>
          <a:srgbClr val="FFFFFF"/>
        </a:lt1>
        <a:dk2>
          <a:srgbClr val="0085B4"/>
        </a:dk2>
        <a:lt2>
          <a:srgbClr val="710093"/>
        </a:lt2>
        <a:accent1>
          <a:srgbClr val="DE8400"/>
        </a:accent1>
        <a:accent2>
          <a:srgbClr val="577600"/>
        </a:accent2>
        <a:accent3>
          <a:srgbClr val="FFFFFF"/>
        </a:accent3>
        <a:accent4>
          <a:srgbClr val="000000"/>
        </a:accent4>
        <a:accent5>
          <a:srgbClr val="ECC2AA"/>
        </a:accent5>
        <a:accent6>
          <a:srgbClr val="4E6A00"/>
        </a:accent6>
        <a:hlink>
          <a:srgbClr val="0085B4"/>
        </a:hlink>
        <a:folHlink>
          <a:srgbClr val="BD2925"/>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tiled watermark">
  <a:themeElements>
    <a:clrScheme name="tiled watermark 7">
      <a:dk1>
        <a:srgbClr val="000000"/>
      </a:dk1>
      <a:lt1>
        <a:srgbClr val="FFFFFF"/>
      </a:lt1>
      <a:dk2>
        <a:srgbClr val="0085B4"/>
      </a:dk2>
      <a:lt2>
        <a:srgbClr val="710093"/>
      </a:lt2>
      <a:accent1>
        <a:srgbClr val="DE8400"/>
      </a:accent1>
      <a:accent2>
        <a:srgbClr val="577600"/>
      </a:accent2>
      <a:accent3>
        <a:srgbClr val="FFFFFF"/>
      </a:accent3>
      <a:accent4>
        <a:srgbClr val="000000"/>
      </a:accent4>
      <a:accent5>
        <a:srgbClr val="ECC2AA"/>
      </a:accent5>
      <a:accent6>
        <a:srgbClr val="4E6A00"/>
      </a:accent6>
      <a:hlink>
        <a:srgbClr val="0085B4"/>
      </a:hlink>
      <a:folHlink>
        <a:srgbClr val="BD2925"/>
      </a:folHlink>
    </a:clrScheme>
    <a:fontScheme name="tiled watermark">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AEAEA"/>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Calibri" pitchFamily="34" charset="0"/>
            <a:cs typeface="Times New Roman" pitchFamily="18" charset="0"/>
          </a:defRPr>
        </a:defPPr>
      </a:lstStyle>
    </a:spDef>
    <a:lnDef>
      <a:spPr bwMode="auto">
        <a:xfrm>
          <a:off x="0" y="0"/>
          <a:ext cx="1" cy="1"/>
        </a:xfrm>
        <a:custGeom>
          <a:avLst/>
          <a:gdLst/>
          <a:ahLst/>
          <a:cxnLst/>
          <a:rect l="0" t="0" r="0" b="0"/>
          <a:pathLst/>
        </a:custGeom>
        <a:solidFill>
          <a:srgbClr val="EAEAEA"/>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Calibri" pitchFamily="34" charset="0"/>
            <a:cs typeface="Times New Roman" pitchFamily="18" charset="0"/>
          </a:defRPr>
        </a:defPPr>
      </a:lstStyle>
    </a:lnDef>
  </a:objectDefaults>
  <a:extraClrSchemeLst>
    <a:extraClrScheme>
      <a:clrScheme name="tiled watermark 1">
        <a:dk1>
          <a:srgbClr val="5F5F5F"/>
        </a:dk1>
        <a:lt1>
          <a:srgbClr val="FFFFFF"/>
        </a:lt1>
        <a:dk2>
          <a:srgbClr val="0085B4"/>
        </a:dk2>
        <a:lt2>
          <a:srgbClr val="B2B2B2"/>
        </a:lt2>
        <a:accent1>
          <a:srgbClr val="B4182E"/>
        </a:accent1>
        <a:accent2>
          <a:srgbClr val="B4E5FE"/>
        </a:accent2>
        <a:accent3>
          <a:srgbClr val="FFFFFF"/>
        </a:accent3>
        <a:accent4>
          <a:srgbClr val="505050"/>
        </a:accent4>
        <a:accent5>
          <a:srgbClr val="D6ABAD"/>
        </a:accent5>
        <a:accent6>
          <a:srgbClr val="A3CFE6"/>
        </a:accent6>
        <a:hlink>
          <a:srgbClr val="009DDD"/>
        </a:hlink>
        <a:folHlink>
          <a:srgbClr val="FFCCCC"/>
        </a:folHlink>
      </a:clrScheme>
      <a:clrMap bg1="lt1" tx1="dk1" bg2="lt2" tx2="dk2" accent1="accent1" accent2="accent2" accent3="accent3" accent4="accent4" accent5="accent5" accent6="accent6" hlink="hlink" folHlink="folHlink"/>
    </a:extraClrScheme>
    <a:extraClrScheme>
      <a:clrScheme name="tiled watermark 2">
        <a:dk1>
          <a:srgbClr val="5F5F5F"/>
        </a:dk1>
        <a:lt1>
          <a:srgbClr val="FFFFFF"/>
        </a:lt1>
        <a:dk2>
          <a:srgbClr val="0085B4"/>
        </a:dk2>
        <a:lt2>
          <a:srgbClr val="B2B2B2"/>
        </a:lt2>
        <a:accent1>
          <a:srgbClr val="FF9900"/>
        </a:accent1>
        <a:accent2>
          <a:srgbClr val="B2B2B2"/>
        </a:accent2>
        <a:accent3>
          <a:srgbClr val="FFFFFF"/>
        </a:accent3>
        <a:accent4>
          <a:srgbClr val="505050"/>
        </a:accent4>
        <a:accent5>
          <a:srgbClr val="FFCAAA"/>
        </a:accent5>
        <a:accent6>
          <a:srgbClr val="A1A1A1"/>
        </a:accent6>
        <a:hlink>
          <a:srgbClr val="808080"/>
        </a:hlink>
        <a:folHlink>
          <a:srgbClr val="FFCC99"/>
        </a:folHlink>
      </a:clrScheme>
      <a:clrMap bg1="lt1" tx1="dk1" bg2="lt2" tx2="dk2" accent1="accent1" accent2="accent2" accent3="accent3" accent4="accent4" accent5="accent5" accent6="accent6" hlink="hlink" folHlink="folHlink"/>
    </a:extraClrScheme>
    <a:extraClrScheme>
      <a:clrScheme name="tiled watermark 3">
        <a:dk1>
          <a:srgbClr val="000000"/>
        </a:dk1>
        <a:lt1>
          <a:srgbClr val="FFFFFF"/>
        </a:lt1>
        <a:dk2>
          <a:srgbClr val="0085B4"/>
        </a:dk2>
        <a:lt2>
          <a:srgbClr val="B2B2B2"/>
        </a:lt2>
        <a:accent1>
          <a:srgbClr val="FF9900"/>
        </a:accent1>
        <a:accent2>
          <a:srgbClr val="B2B2B2"/>
        </a:accent2>
        <a:accent3>
          <a:srgbClr val="FFFFFF"/>
        </a:accent3>
        <a:accent4>
          <a:srgbClr val="000000"/>
        </a:accent4>
        <a:accent5>
          <a:srgbClr val="FFCAAA"/>
        </a:accent5>
        <a:accent6>
          <a:srgbClr val="A1A1A1"/>
        </a:accent6>
        <a:hlink>
          <a:srgbClr val="808080"/>
        </a:hlink>
        <a:folHlink>
          <a:srgbClr val="FFCC99"/>
        </a:folHlink>
      </a:clrScheme>
      <a:clrMap bg1="lt1" tx1="dk1" bg2="lt2" tx2="dk2" accent1="accent1" accent2="accent2" accent3="accent3" accent4="accent4" accent5="accent5" accent6="accent6" hlink="hlink" folHlink="folHlink"/>
    </a:extraClrScheme>
    <a:extraClrScheme>
      <a:clrScheme name="tiled watermark 4">
        <a:dk1>
          <a:srgbClr val="000000"/>
        </a:dk1>
        <a:lt1>
          <a:srgbClr val="FFFFFF"/>
        </a:lt1>
        <a:dk2>
          <a:srgbClr val="0085B4"/>
        </a:dk2>
        <a:lt2>
          <a:srgbClr val="B2B2B2"/>
        </a:lt2>
        <a:accent1>
          <a:srgbClr val="B4182E"/>
        </a:accent1>
        <a:accent2>
          <a:srgbClr val="B4E5FE"/>
        </a:accent2>
        <a:accent3>
          <a:srgbClr val="FFFFFF"/>
        </a:accent3>
        <a:accent4>
          <a:srgbClr val="000000"/>
        </a:accent4>
        <a:accent5>
          <a:srgbClr val="D6ABAD"/>
        </a:accent5>
        <a:accent6>
          <a:srgbClr val="A3CFE6"/>
        </a:accent6>
        <a:hlink>
          <a:srgbClr val="009DDD"/>
        </a:hlink>
        <a:folHlink>
          <a:srgbClr val="FFCCCC"/>
        </a:folHlink>
      </a:clrScheme>
      <a:clrMap bg1="lt1" tx1="dk1" bg2="lt2" tx2="dk2" accent1="accent1" accent2="accent2" accent3="accent3" accent4="accent4" accent5="accent5" accent6="accent6" hlink="hlink" folHlink="folHlink"/>
    </a:extraClrScheme>
    <a:extraClrScheme>
      <a:clrScheme name="tiled watermark 5">
        <a:dk1>
          <a:srgbClr val="000000"/>
        </a:dk1>
        <a:lt1>
          <a:srgbClr val="FFFFFF"/>
        </a:lt1>
        <a:dk2>
          <a:srgbClr val="0085B4"/>
        </a:dk2>
        <a:lt2>
          <a:srgbClr val="B2B2B2"/>
        </a:lt2>
        <a:accent1>
          <a:srgbClr val="B4182E"/>
        </a:accent1>
        <a:accent2>
          <a:srgbClr val="B4E5FE"/>
        </a:accent2>
        <a:accent3>
          <a:srgbClr val="FFFFFF"/>
        </a:accent3>
        <a:accent4>
          <a:srgbClr val="000000"/>
        </a:accent4>
        <a:accent5>
          <a:srgbClr val="D6ABAD"/>
        </a:accent5>
        <a:accent6>
          <a:srgbClr val="A3CFE6"/>
        </a:accent6>
        <a:hlink>
          <a:srgbClr val="0085B4"/>
        </a:hlink>
        <a:folHlink>
          <a:srgbClr val="FFCCCC"/>
        </a:folHlink>
      </a:clrScheme>
      <a:clrMap bg1="lt1" tx1="dk1" bg2="lt2" tx2="dk2" accent1="accent1" accent2="accent2" accent3="accent3" accent4="accent4" accent5="accent5" accent6="accent6" hlink="hlink" folHlink="folHlink"/>
    </a:extraClrScheme>
    <a:extraClrScheme>
      <a:clrScheme name="tiled watermark 6">
        <a:dk1>
          <a:srgbClr val="000000"/>
        </a:dk1>
        <a:lt1>
          <a:srgbClr val="FFFFFF"/>
        </a:lt1>
        <a:dk2>
          <a:srgbClr val="0085B4"/>
        </a:dk2>
        <a:lt2>
          <a:srgbClr val="B2B2B2"/>
        </a:lt2>
        <a:accent1>
          <a:srgbClr val="DE8400"/>
        </a:accent1>
        <a:accent2>
          <a:srgbClr val="577600"/>
        </a:accent2>
        <a:accent3>
          <a:srgbClr val="FFFFFF"/>
        </a:accent3>
        <a:accent4>
          <a:srgbClr val="000000"/>
        </a:accent4>
        <a:accent5>
          <a:srgbClr val="ECC2AA"/>
        </a:accent5>
        <a:accent6>
          <a:srgbClr val="4E6A00"/>
        </a:accent6>
        <a:hlink>
          <a:srgbClr val="710093"/>
        </a:hlink>
        <a:folHlink>
          <a:srgbClr val="BD2925"/>
        </a:folHlink>
      </a:clrScheme>
      <a:clrMap bg1="lt1" tx1="dk1" bg2="lt2" tx2="dk2" accent1="accent1" accent2="accent2" accent3="accent3" accent4="accent4" accent5="accent5" accent6="accent6" hlink="hlink" folHlink="folHlink"/>
    </a:extraClrScheme>
    <a:extraClrScheme>
      <a:clrScheme name="tiled watermark 7">
        <a:dk1>
          <a:srgbClr val="000000"/>
        </a:dk1>
        <a:lt1>
          <a:srgbClr val="FFFFFF"/>
        </a:lt1>
        <a:dk2>
          <a:srgbClr val="0085B4"/>
        </a:dk2>
        <a:lt2>
          <a:srgbClr val="710093"/>
        </a:lt2>
        <a:accent1>
          <a:srgbClr val="DE8400"/>
        </a:accent1>
        <a:accent2>
          <a:srgbClr val="577600"/>
        </a:accent2>
        <a:accent3>
          <a:srgbClr val="FFFFFF"/>
        </a:accent3>
        <a:accent4>
          <a:srgbClr val="000000"/>
        </a:accent4>
        <a:accent5>
          <a:srgbClr val="ECC2AA"/>
        </a:accent5>
        <a:accent6>
          <a:srgbClr val="4E6A00"/>
        </a:accent6>
        <a:hlink>
          <a:srgbClr val="0085B4"/>
        </a:hlink>
        <a:folHlink>
          <a:srgbClr val="BD2925"/>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tiled watermark">
  <a:themeElements>
    <a:clrScheme name="tiled watermark 7">
      <a:dk1>
        <a:srgbClr val="000000"/>
      </a:dk1>
      <a:lt1>
        <a:srgbClr val="FFFFFF"/>
      </a:lt1>
      <a:dk2>
        <a:srgbClr val="0085B4"/>
      </a:dk2>
      <a:lt2>
        <a:srgbClr val="710093"/>
      </a:lt2>
      <a:accent1>
        <a:srgbClr val="DE8400"/>
      </a:accent1>
      <a:accent2>
        <a:srgbClr val="577600"/>
      </a:accent2>
      <a:accent3>
        <a:srgbClr val="FFFFFF"/>
      </a:accent3>
      <a:accent4>
        <a:srgbClr val="000000"/>
      </a:accent4>
      <a:accent5>
        <a:srgbClr val="ECC2AA"/>
      </a:accent5>
      <a:accent6>
        <a:srgbClr val="4E6A00"/>
      </a:accent6>
      <a:hlink>
        <a:srgbClr val="0085B4"/>
      </a:hlink>
      <a:folHlink>
        <a:srgbClr val="BD2925"/>
      </a:folHlink>
    </a:clrScheme>
    <a:fontScheme name="tiled watermark">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AEAEA"/>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Calibri" pitchFamily="34" charset="0"/>
            <a:cs typeface="Times New Roman" pitchFamily="18" charset="0"/>
          </a:defRPr>
        </a:defPPr>
      </a:lstStyle>
    </a:spDef>
    <a:lnDef>
      <a:spPr bwMode="auto">
        <a:xfrm>
          <a:off x="0" y="0"/>
          <a:ext cx="1" cy="1"/>
        </a:xfrm>
        <a:custGeom>
          <a:avLst/>
          <a:gdLst/>
          <a:ahLst/>
          <a:cxnLst/>
          <a:rect l="0" t="0" r="0" b="0"/>
          <a:pathLst/>
        </a:custGeom>
        <a:solidFill>
          <a:srgbClr val="EAEAEA"/>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Calibri" pitchFamily="34" charset="0"/>
            <a:cs typeface="Times New Roman" pitchFamily="18" charset="0"/>
          </a:defRPr>
        </a:defPPr>
      </a:lstStyle>
    </a:lnDef>
  </a:objectDefaults>
  <a:extraClrSchemeLst>
    <a:extraClrScheme>
      <a:clrScheme name="tiled watermark 1">
        <a:dk1>
          <a:srgbClr val="5F5F5F"/>
        </a:dk1>
        <a:lt1>
          <a:srgbClr val="FFFFFF"/>
        </a:lt1>
        <a:dk2>
          <a:srgbClr val="0085B4"/>
        </a:dk2>
        <a:lt2>
          <a:srgbClr val="B2B2B2"/>
        </a:lt2>
        <a:accent1>
          <a:srgbClr val="B4182E"/>
        </a:accent1>
        <a:accent2>
          <a:srgbClr val="B4E5FE"/>
        </a:accent2>
        <a:accent3>
          <a:srgbClr val="FFFFFF"/>
        </a:accent3>
        <a:accent4>
          <a:srgbClr val="505050"/>
        </a:accent4>
        <a:accent5>
          <a:srgbClr val="D6ABAD"/>
        </a:accent5>
        <a:accent6>
          <a:srgbClr val="A3CFE6"/>
        </a:accent6>
        <a:hlink>
          <a:srgbClr val="009DDD"/>
        </a:hlink>
        <a:folHlink>
          <a:srgbClr val="FFCCCC"/>
        </a:folHlink>
      </a:clrScheme>
      <a:clrMap bg1="lt1" tx1="dk1" bg2="lt2" tx2="dk2" accent1="accent1" accent2="accent2" accent3="accent3" accent4="accent4" accent5="accent5" accent6="accent6" hlink="hlink" folHlink="folHlink"/>
    </a:extraClrScheme>
    <a:extraClrScheme>
      <a:clrScheme name="tiled watermark 2">
        <a:dk1>
          <a:srgbClr val="5F5F5F"/>
        </a:dk1>
        <a:lt1>
          <a:srgbClr val="FFFFFF"/>
        </a:lt1>
        <a:dk2>
          <a:srgbClr val="0085B4"/>
        </a:dk2>
        <a:lt2>
          <a:srgbClr val="B2B2B2"/>
        </a:lt2>
        <a:accent1>
          <a:srgbClr val="FF9900"/>
        </a:accent1>
        <a:accent2>
          <a:srgbClr val="B2B2B2"/>
        </a:accent2>
        <a:accent3>
          <a:srgbClr val="FFFFFF"/>
        </a:accent3>
        <a:accent4>
          <a:srgbClr val="505050"/>
        </a:accent4>
        <a:accent5>
          <a:srgbClr val="FFCAAA"/>
        </a:accent5>
        <a:accent6>
          <a:srgbClr val="A1A1A1"/>
        </a:accent6>
        <a:hlink>
          <a:srgbClr val="808080"/>
        </a:hlink>
        <a:folHlink>
          <a:srgbClr val="FFCC99"/>
        </a:folHlink>
      </a:clrScheme>
      <a:clrMap bg1="lt1" tx1="dk1" bg2="lt2" tx2="dk2" accent1="accent1" accent2="accent2" accent3="accent3" accent4="accent4" accent5="accent5" accent6="accent6" hlink="hlink" folHlink="folHlink"/>
    </a:extraClrScheme>
    <a:extraClrScheme>
      <a:clrScheme name="tiled watermark 3">
        <a:dk1>
          <a:srgbClr val="000000"/>
        </a:dk1>
        <a:lt1>
          <a:srgbClr val="FFFFFF"/>
        </a:lt1>
        <a:dk2>
          <a:srgbClr val="0085B4"/>
        </a:dk2>
        <a:lt2>
          <a:srgbClr val="B2B2B2"/>
        </a:lt2>
        <a:accent1>
          <a:srgbClr val="FF9900"/>
        </a:accent1>
        <a:accent2>
          <a:srgbClr val="B2B2B2"/>
        </a:accent2>
        <a:accent3>
          <a:srgbClr val="FFFFFF"/>
        </a:accent3>
        <a:accent4>
          <a:srgbClr val="000000"/>
        </a:accent4>
        <a:accent5>
          <a:srgbClr val="FFCAAA"/>
        </a:accent5>
        <a:accent6>
          <a:srgbClr val="A1A1A1"/>
        </a:accent6>
        <a:hlink>
          <a:srgbClr val="808080"/>
        </a:hlink>
        <a:folHlink>
          <a:srgbClr val="FFCC99"/>
        </a:folHlink>
      </a:clrScheme>
      <a:clrMap bg1="lt1" tx1="dk1" bg2="lt2" tx2="dk2" accent1="accent1" accent2="accent2" accent3="accent3" accent4="accent4" accent5="accent5" accent6="accent6" hlink="hlink" folHlink="folHlink"/>
    </a:extraClrScheme>
    <a:extraClrScheme>
      <a:clrScheme name="tiled watermark 4">
        <a:dk1>
          <a:srgbClr val="000000"/>
        </a:dk1>
        <a:lt1>
          <a:srgbClr val="FFFFFF"/>
        </a:lt1>
        <a:dk2>
          <a:srgbClr val="0085B4"/>
        </a:dk2>
        <a:lt2>
          <a:srgbClr val="B2B2B2"/>
        </a:lt2>
        <a:accent1>
          <a:srgbClr val="B4182E"/>
        </a:accent1>
        <a:accent2>
          <a:srgbClr val="B4E5FE"/>
        </a:accent2>
        <a:accent3>
          <a:srgbClr val="FFFFFF"/>
        </a:accent3>
        <a:accent4>
          <a:srgbClr val="000000"/>
        </a:accent4>
        <a:accent5>
          <a:srgbClr val="D6ABAD"/>
        </a:accent5>
        <a:accent6>
          <a:srgbClr val="A3CFE6"/>
        </a:accent6>
        <a:hlink>
          <a:srgbClr val="009DDD"/>
        </a:hlink>
        <a:folHlink>
          <a:srgbClr val="FFCCCC"/>
        </a:folHlink>
      </a:clrScheme>
      <a:clrMap bg1="lt1" tx1="dk1" bg2="lt2" tx2="dk2" accent1="accent1" accent2="accent2" accent3="accent3" accent4="accent4" accent5="accent5" accent6="accent6" hlink="hlink" folHlink="folHlink"/>
    </a:extraClrScheme>
    <a:extraClrScheme>
      <a:clrScheme name="tiled watermark 5">
        <a:dk1>
          <a:srgbClr val="000000"/>
        </a:dk1>
        <a:lt1>
          <a:srgbClr val="FFFFFF"/>
        </a:lt1>
        <a:dk2>
          <a:srgbClr val="0085B4"/>
        </a:dk2>
        <a:lt2>
          <a:srgbClr val="B2B2B2"/>
        </a:lt2>
        <a:accent1>
          <a:srgbClr val="B4182E"/>
        </a:accent1>
        <a:accent2>
          <a:srgbClr val="B4E5FE"/>
        </a:accent2>
        <a:accent3>
          <a:srgbClr val="FFFFFF"/>
        </a:accent3>
        <a:accent4>
          <a:srgbClr val="000000"/>
        </a:accent4>
        <a:accent5>
          <a:srgbClr val="D6ABAD"/>
        </a:accent5>
        <a:accent6>
          <a:srgbClr val="A3CFE6"/>
        </a:accent6>
        <a:hlink>
          <a:srgbClr val="0085B4"/>
        </a:hlink>
        <a:folHlink>
          <a:srgbClr val="FFCCCC"/>
        </a:folHlink>
      </a:clrScheme>
      <a:clrMap bg1="lt1" tx1="dk1" bg2="lt2" tx2="dk2" accent1="accent1" accent2="accent2" accent3="accent3" accent4="accent4" accent5="accent5" accent6="accent6" hlink="hlink" folHlink="folHlink"/>
    </a:extraClrScheme>
    <a:extraClrScheme>
      <a:clrScheme name="tiled watermark 6">
        <a:dk1>
          <a:srgbClr val="000000"/>
        </a:dk1>
        <a:lt1>
          <a:srgbClr val="FFFFFF"/>
        </a:lt1>
        <a:dk2>
          <a:srgbClr val="0085B4"/>
        </a:dk2>
        <a:lt2>
          <a:srgbClr val="B2B2B2"/>
        </a:lt2>
        <a:accent1>
          <a:srgbClr val="DE8400"/>
        </a:accent1>
        <a:accent2>
          <a:srgbClr val="577600"/>
        </a:accent2>
        <a:accent3>
          <a:srgbClr val="FFFFFF"/>
        </a:accent3>
        <a:accent4>
          <a:srgbClr val="000000"/>
        </a:accent4>
        <a:accent5>
          <a:srgbClr val="ECC2AA"/>
        </a:accent5>
        <a:accent6>
          <a:srgbClr val="4E6A00"/>
        </a:accent6>
        <a:hlink>
          <a:srgbClr val="710093"/>
        </a:hlink>
        <a:folHlink>
          <a:srgbClr val="BD2925"/>
        </a:folHlink>
      </a:clrScheme>
      <a:clrMap bg1="lt1" tx1="dk1" bg2="lt2" tx2="dk2" accent1="accent1" accent2="accent2" accent3="accent3" accent4="accent4" accent5="accent5" accent6="accent6" hlink="hlink" folHlink="folHlink"/>
    </a:extraClrScheme>
    <a:extraClrScheme>
      <a:clrScheme name="tiled watermark 7">
        <a:dk1>
          <a:srgbClr val="000000"/>
        </a:dk1>
        <a:lt1>
          <a:srgbClr val="FFFFFF"/>
        </a:lt1>
        <a:dk2>
          <a:srgbClr val="0085B4"/>
        </a:dk2>
        <a:lt2>
          <a:srgbClr val="710093"/>
        </a:lt2>
        <a:accent1>
          <a:srgbClr val="DE8400"/>
        </a:accent1>
        <a:accent2>
          <a:srgbClr val="577600"/>
        </a:accent2>
        <a:accent3>
          <a:srgbClr val="FFFFFF"/>
        </a:accent3>
        <a:accent4>
          <a:srgbClr val="000000"/>
        </a:accent4>
        <a:accent5>
          <a:srgbClr val="ECC2AA"/>
        </a:accent5>
        <a:accent6>
          <a:srgbClr val="4E6A00"/>
        </a:accent6>
        <a:hlink>
          <a:srgbClr val="0085B4"/>
        </a:hlink>
        <a:folHlink>
          <a:srgbClr val="BD2925"/>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tiled watermark">
  <a:themeElements>
    <a:clrScheme name="tiled watermark 7">
      <a:dk1>
        <a:srgbClr val="000000"/>
      </a:dk1>
      <a:lt1>
        <a:srgbClr val="FFFFFF"/>
      </a:lt1>
      <a:dk2>
        <a:srgbClr val="0085B4"/>
      </a:dk2>
      <a:lt2>
        <a:srgbClr val="710093"/>
      </a:lt2>
      <a:accent1>
        <a:srgbClr val="DE8400"/>
      </a:accent1>
      <a:accent2>
        <a:srgbClr val="577600"/>
      </a:accent2>
      <a:accent3>
        <a:srgbClr val="FFFFFF"/>
      </a:accent3>
      <a:accent4>
        <a:srgbClr val="000000"/>
      </a:accent4>
      <a:accent5>
        <a:srgbClr val="ECC2AA"/>
      </a:accent5>
      <a:accent6>
        <a:srgbClr val="4E6A00"/>
      </a:accent6>
      <a:hlink>
        <a:srgbClr val="0085B4"/>
      </a:hlink>
      <a:folHlink>
        <a:srgbClr val="BD2925"/>
      </a:folHlink>
    </a:clrScheme>
    <a:fontScheme name="tiled watermark">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AEAEA"/>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Calibri" pitchFamily="34" charset="0"/>
            <a:cs typeface="Times New Roman" pitchFamily="18" charset="0"/>
          </a:defRPr>
        </a:defPPr>
      </a:lstStyle>
    </a:spDef>
    <a:lnDef>
      <a:spPr bwMode="auto">
        <a:xfrm>
          <a:off x="0" y="0"/>
          <a:ext cx="1" cy="1"/>
        </a:xfrm>
        <a:custGeom>
          <a:avLst/>
          <a:gdLst/>
          <a:ahLst/>
          <a:cxnLst/>
          <a:rect l="0" t="0" r="0" b="0"/>
          <a:pathLst/>
        </a:custGeom>
        <a:solidFill>
          <a:srgbClr val="EAEAEA"/>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Calibri" pitchFamily="34" charset="0"/>
            <a:cs typeface="Times New Roman" pitchFamily="18" charset="0"/>
          </a:defRPr>
        </a:defPPr>
      </a:lstStyle>
    </a:lnDef>
  </a:objectDefaults>
  <a:extraClrSchemeLst>
    <a:extraClrScheme>
      <a:clrScheme name="tiled watermark 1">
        <a:dk1>
          <a:srgbClr val="5F5F5F"/>
        </a:dk1>
        <a:lt1>
          <a:srgbClr val="FFFFFF"/>
        </a:lt1>
        <a:dk2>
          <a:srgbClr val="0085B4"/>
        </a:dk2>
        <a:lt2>
          <a:srgbClr val="B2B2B2"/>
        </a:lt2>
        <a:accent1>
          <a:srgbClr val="B4182E"/>
        </a:accent1>
        <a:accent2>
          <a:srgbClr val="B4E5FE"/>
        </a:accent2>
        <a:accent3>
          <a:srgbClr val="FFFFFF"/>
        </a:accent3>
        <a:accent4>
          <a:srgbClr val="505050"/>
        </a:accent4>
        <a:accent5>
          <a:srgbClr val="D6ABAD"/>
        </a:accent5>
        <a:accent6>
          <a:srgbClr val="A3CFE6"/>
        </a:accent6>
        <a:hlink>
          <a:srgbClr val="009DDD"/>
        </a:hlink>
        <a:folHlink>
          <a:srgbClr val="FFCCCC"/>
        </a:folHlink>
      </a:clrScheme>
      <a:clrMap bg1="lt1" tx1="dk1" bg2="lt2" tx2="dk2" accent1="accent1" accent2="accent2" accent3="accent3" accent4="accent4" accent5="accent5" accent6="accent6" hlink="hlink" folHlink="folHlink"/>
    </a:extraClrScheme>
    <a:extraClrScheme>
      <a:clrScheme name="tiled watermark 2">
        <a:dk1>
          <a:srgbClr val="5F5F5F"/>
        </a:dk1>
        <a:lt1>
          <a:srgbClr val="FFFFFF"/>
        </a:lt1>
        <a:dk2>
          <a:srgbClr val="0085B4"/>
        </a:dk2>
        <a:lt2>
          <a:srgbClr val="B2B2B2"/>
        </a:lt2>
        <a:accent1>
          <a:srgbClr val="FF9900"/>
        </a:accent1>
        <a:accent2>
          <a:srgbClr val="B2B2B2"/>
        </a:accent2>
        <a:accent3>
          <a:srgbClr val="FFFFFF"/>
        </a:accent3>
        <a:accent4>
          <a:srgbClr val="505050"/>
        </a:accent4>
        <a:accent5>
          <a:srgbClr val="FFCAAA"/>
        </a:accent5>
        <a:accent6>
          <a:srgbClr val="A1A1A1"/>
        </a:accent6>
        <a:hlink>
          <a:srgbClr val="808080"/>
        </a:hlink>
        <a:folHlink>
          <a:srgbClr val="FFCC99"/>
        </a:folHlink>
      </a:clrScheme>
      <a:clrMap bg1="lt1" tx1="dk1" bg2="lt2" tx2="dk2" accent1="accent1" accent2="accent2" accent3="accent3" accent4="accent4" accent5="accent5" accent6="accent6" hlink="hlink" folHlink="folHlink"/>
    </a:extraClrScheme>
    <a:extraClrScheme>
      <a:clrScheme name="tiled watermark 3">
        <a:dk1>
          <a:srgbClr val="000000"/>
        </a:dk1>
        <a:lt1>
          <a:srgbClr val="FFFFFF"/>
        </a:lt1>
        <a:dk2>
          <a:srgbClr val="0085B4"/>
        </a:dk2>
        <a:lt2>
          <a:srgbClr val="B2B2B2"/>
        </a:lt2>
        <a:accent1>
          <a:srgbClr val="FF9900"/>
        </a:accent1>
        <a:accent2>
          <a:srgbClr val="B2B2B2"/>
        </a:accent2>
        <a:accent3>
          <a:srgbClr val="FFFFFF"/>
        </a:accent3>
        <a:accent4>
          <a:srgbClr val="000000"/>
        </a:accent4>
        <a:accent5>
          <a:srgbClr val="FFCAAA"/>
        </a:accent5>
        <a:accent6>
          <a:srgbClr val="A1A1A1"/>
        </a:accent6>
        <a:hlink>
          <a:srgbClr val="808080"/>
        </a:hlink>
        <a:folHlink>
          <a:srgbClr val="FFCC99"/>
        </a:folHlink>
      </a:clrScheme>
      <a:clrMap bg1="lt1" tx1="dk1" bg2="lt2" tx2="dk2" accent1="accent1" accent2="accent2" accent3="accent3" accent4="accent4" accent5="accent5" accent6="accent6" hlink="hlink" folHlink="folHlink"/>
    </a:extraClrScheme>
    <a:extraClrScheme>
      <a:clrScheme name="tiled watermark 4">
        <a:dk1>
          <a:srgbClr val="000000"/>
        </a:dk1>
        <a:lt1>
          <a:srgbClr val="FFFFFF"/>
        </a:lt1>
        <a:dk2>
          <a:srgbClr val="0085B4"/>
        </a:dk2>
        <a:lt2>
          <a:srgbClr val="B2B2B2"/>
        </a:lt2>
        <a:accent1>
          <a:srgbClr val="B4182E"/>
        </a:accent1>
        <a:accent2>
          <a:srgbClr val="B4E5FE"/>
        </a:accent2>
        <a:accent3>
          <a:srgbClr val="FFFFFF"/>
        </a:accent3>
        <a:accent4>
          <a:srgbClr val="000000"/>
        </a:accent4>
        <a:accent5>
          <a:srgbClr val="D6ABAD"/>
        </a:accent5>
        <a:accent6>
          <a:srgbClr val="A3CFE6"/>
        </a:accent6>
        <a:hlink>
          <a:srgbClr val="009DDD"/>
        </a:hlink>
        <a:folHlink>
          <a:srgbClr val="FFCCCC"/>
        </a:folHlink>
      </a:clrScheme>
      <a:clrMap bg1="lt1" tx1="dk1" bg2="lt2" tx2="dk2" accent1="accent1" accent2="accent2" accent3="accent3" accent4="accent4" accent5="accent5" accent6="accent6" hlink="hlink" folHlink="folHlink"/>
    </a:extraClrScheme>
    <a:extraClrScheme>
      <a:clrScheme name="tiled watermark 5">
        <a:dk1>
          <a:srgbClr val="000000"/>
        </a:dk1>
        <a:lt1>
          <a:srgbClr val="FFFFFF"/>
        </a:lt1>
        <a:dk2>
          <a:srgbClr val="0085B4"/>
        </a:dk2>
        <a:lt2>
          <a:srgbClr val="B2B2B2"/>
        </a:lt2>
        <a:accent1>
          <a:srgbClr val="B4182E"/>
        </a:accent1>
        <a:accent2>
          <a:srgbClr val="B4E5FE"/>
        </a:accent2>
        <a:accent3>
          <a:srgbClr val="FFFFFF"/>
        </a:accent3>
        <a:accent4>
          <a:srgbClr val="000000"/>
        </a:accent4>
        <a:accent5>
          <a:srgbClr val="D6ABAD"/>
        </a:accent5>
        <a:accent6>
          <a:srgbClr val="A3CFE6"/>
        </a:accent6>
        <a:hlink>
          <a:srgbClr val="0085B4"/>
        </a:hlink>
        <a:folHlink>
          <a:srgbClr val="FFCCCC"/>
        </a:folHlink>
      </a:clrScheme>
      <a:clrMap bg1="lt1" tx1="dk1" bg2="lt2" tx2="dk2" accent1="accent1" accent2="accent2" accent3="accent3" accent4="accent4" accent5="accent5" accent6="accent6" hlink="hlink" folHlink="folHlink"/>
    </a:extraClrScheme>
    <a:extraClrScheme>
      <a:clrScheme name="tiled watermark 6">
        <a:dk1>
          <a:srgbClr val="000000"/>
        </a:dk1>
        <a:lt1>
          <a:srgbClr val="FFFFFF"/>
        </a:lt1>
        <a:dk2>
          <a:srgbClr val="0085B4"/>
        </a:dk2>
        <a:lt2>
          <a:srgbClr val="B2B2B2"/>
        </a:lt2>
        <a:accent1>
          <a:srgbClr val="DE8400"/>
        </a:accent1>
        <a:accent2>
          <a:srgbClr val="577600"/>
        </a:accent2>
        <a:accent3>
          <a:srgbClr val="FFFFFF"/>
        </a:accent3>
        <a:accent4>
          <a:srgbClr val="000000"/>
        </a:accent4>
        <a:accent5>
          <a:srgbClr val="ECC2AA"/>
        </a:accent5>
        <a:accent6>
          <a:srgbClr val="4E6A00"/>
        </a:accent6>
        <a:hlink>
          <a:srgbClr val="710093"/>
        </a:hlink>
        <a:folHlink>
          <a:srgbClr val="BD2925"/>
        </a:folHlink>
      </a:clrScheme>
      <a:clrMap bg1="lt1" tx1="dk1" bg2="lt2" tx2="dk2" accent1="accent1" accent2="accent2" accent3="accent3" accent4="accent4" accent5="accent5" accent6="accent6" hlink="hlink" folHlink="folHlink"/>
    </a:extraClrScheme>
    <a:extraClrScheme>
      <a:clrScheme name="tiled watermark 7">
        <a:dk1>
          <a:srgbClr val="000000"/>
        </a:dk1>
        <a:lt1>
          <a:srgbClr val="FFFFFF"/>
        </a:lt1>
        <a:dk2>
          <a:srgbClr val="0085B4"/>
        </a:dk2>
        <a:lt2>
          <a:srgbClr val="710093"/>
        </a:lt2>
        <a:accent1>
          <a:srgbClr val="DE8400"/>
        </a:accent1>
        <a:accent2>
          <a:srgbClr val="577600"/>
        </a:accent2>
        <a:accent3>
          <a:srgbClr val="FFFFFF"/>
        </a:accent3>
        <a:accent4>
          <a:srgbClr val="000000"/>
        </a:accent4>
        <a:accent5>
          <a:srgbClr val="ECC2AA"/>
        </a:accent5>
        <a:accent6>
          <a:srgbClr val="4E6A00"/>
        </a:accent6>
        <a:hlink>
          <a:srgbClr val="0085B4"/>
        </a:hlink>
        <a:folHlink>
          <a:srgbClr val="BD2925"/>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tiled watermark">
  <a:themeElements>
    <a:clrScheme name="tiled watermark 7">
      <a:dk1>
        <a:srgbClr val="000000"/>
      </a:dk1>
      <a:lt1>
        <a:srgbClr val="FFFFFF"/>
      </a:lt1>
      <a:dk2>
        <a:srgbClr val="0085B4"/>
      </a:dk2>
      <a:lt2>
        <a:srgbClr val="710093"/>
      </a:lt2>
      <a:accent1>
        <a:srgbClr val="DE8400"/>
      </a:accent1>
      <a:accent2>
        <a:srgbClr val="577600"/>
      </a:accent2>
      <a:accent3>
        <a:srgbClr val="FFFFFF"/>
      </a:accent3>
      <a:accent4>
        <a:srgbClr val="000000"/>
      </a:accent4>
      <a:accent5>
        <a:srgbClr val="ECC2AA"/>
      </a:accent5>
      <a:accent6>
        <a:srgbClr val="4E6A00"/>
      </a:accent6>
      <a:hlink>
        <a:srgbClr val="0085B4"/>
      </a:hlink>
      <a:folHlink>
        <a:srgbClr val="BD2925"/>
      </a:folHlink>
    </a:clrScheme>
    <a:fontScheme name="tiled watermark">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AEAEA"/>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Calibri" pitchFamily="34" charset="0"/>
            <a:cs typeface="Times New Roman" pitchFamily="18" charset="0"/>
          </a:defRPr>
        </a:defPPr>
      </a:lstStyle>
    </a:spDef>
    <a:lnDef>
      <a:spPr bwMode="auto">
        <a:xfrm>
          <a:off x="0" y="0"/>
          <a:ext cx="1" cy="1"/>
        </a:xfrm>
        <a:custGeom>
          <a:avLst/>
          <a:gdLst/>
          <a:ahLst/>
          <a:cxnLst/>
          <a:rect l="0" t="0" r="0" b="0"/>
          <a:pathLst/>
        </a:custGeom>
        <a:solidFill>
          <a:srgbClr val="EAEAEA"/>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Calibri" pitchFamily="34" charset="0"/>
            <a:cs typeface="Times New Roman" pitchFamily="18" charset="0"/>
          </a:defRPr>
        </a:defPPr>
      </a:lstStyle>
    </a:lnDef>
  </a:objectDefaults>
  <a:extraClrSchemeLst>
    <a:extraClrScheme>
      <a:clrScheme name="tiled watermark 1">
        <a:dk1>
          <a:srgbClr val="5F5F5F"/>
        </a:dk1>
        <a:lt1>
          <a:srgbClr val="FFFFFF"/>
        </a:lt1>
        <a:dk2>
          <a:srgbClr val="0085B4"/>
        </a:dk2>
        <a:lt2>
          <a:srgbClr val="B2B2B2"/>
        </a:lt2>
        <a:accent1>
          <a:srgbClr val="B4182E"/>
        </a:accent1>
        <a:accent2>
          <a:srgbClr val="B4E5FE"/>
        </a:accent2>
        <a:accent3>
          <a:srgbClr val="FFFFFF"/>
        </a:accent3>
        <a:accent4>
          <a:srgbClr val="505050"/>
        </a:accent4>
        <a:accent5>
          <a:srgbClr val="D6ABAD"/>
        </a:accent5>
        <a:accent6>
          <a:srgbClr val="A3CFE6"/>
        </a:accent6>
        <a:hlink>
          <a:srgbClr val="009DDD"/>
        </a:hlink>
        <a:folHlink>
          <a:srgbClr val="FFCCCC"/>
        </a:folHlink>
      </a:clrScheme>
      <a:clrMap bg1="lt1" tx1="dk1" bg2="lt2" tx2="dk2" accent1="accent1" accent2="accent2" accent3="accent3" accent4="accent4" accent5="accent5" accent6="accent6" hlink="hlink" folHlink="folHlink"/>
    </a:extraClrScheme>
    <a:extraClrScheme>
      <a:clrScheme name="tiled watermark 2">
        <a:dk1>
          <a:srgbClr val="5F5F5F"/>
        </a:dk1>
        <a:lt1>
          <a:srgbClr val="FFFFFF"/>
        </a:lt1>
        <a:dk2>
          <a:srgbClr val="0085B4"/>
        </a:dk2>
        <a:lt2>
          <a:srgbClr val="B2B2B2"/>
        </a:lt2>
        <a:accent1>
          <a:srgbClr val="FF9900"/>
        </a:accent1>
        <a:accent2>
          <a:srgbClr val="B2B2B2"/>
        </a:accent2>
        <a:accent3>
          <a:srgbClr val="FFFFFF"/>
        </a:accent3>
        <a:accent4>
          <a:srgbClr val="505050"/>
        </a:accent4>
        <a:accent5>
          <a:srgbClr val="FFCAAA"/>
        </a:accent5>
        <a:accent6>
          <a:srgbClr val="A1A1A1"/>
        </a:accent6>
        <a:hlink>
          <a:srgbClr val="808080"/>
        </a:hlink>
        <a:folHlink>
          <a:srgbClr val="FFCC99"/>
        </a:folHlink>
      </a:clrScheme>
      <a:clrMap bg1="lt1" tx1="dk1" bg2="lt2" tx2="dk2" accent1="accent1" accent2="accent2" accent3="accent3" accent4="accent4" accent5="accent5" accent6="accent6" hlink="hlink" folHlink="folHlink"/>
    </a:extraClrScheme>
    <a:extraClrScheme>
      <a:clrScheme name="tiled watermark 3">
        <a:dk1>
          <a:srgbClr val="000000"/>
        </a:dk1>
        <a:lt1>
          <a:srgbClr val="FFFFFF"/>
        </a:lt1>
        <a:dk2>
          <a:srgbClr val="0085B4"/>
        </a:dk2>
        <a:lt2>
          <a:srgbClr val="B2B2B2"/>
        </a:lt2>
        <a:accent1>
          <a:srgbClr val="FF9900"/>
        </a:accent1>
        <a:accent2>
          <a:srgbClr val="B2B2B2"/>
        </a:accent2>
        <a:accent3>
          <a:srgbClr val="FFFFFF"/>
        </a:accent3>
        <a:accent4>
          <a:srgbClr val="000000"/>
        </a:accent4>
        <a:accent5>
          <a:srgbClr val="FFCAAA"/>
        </a:accent5>
        <a:accent6>
          <a:srgbClr val="A1A1A1"/>
        </a:accent6>
        <a:hlink>
          <a:srgbClr val="808080"/>
        </a:hlink>
        <a:folHlink>
          <a:srgbClr val="FFCC99"/>
        </a:folHlink>
      </a:clrScheme>
      <a:clrMap bg1="lt1" tx1="dk1" bg2="lt2" tx2="dk2" accent1="accent1" accent2="accent2" accent3="accent3" accent4="accent4" accent5="accent5" accent6="accent6" hlink="hlink" folHlink="folHlink"/>
    </a:extraClrScheme>
    <a:extraClrScheme>
      <a:clrScheme name="tiled watermark 4">
        <a:dk1>
          <a:srgbClr val="000000"/>
        </a:dk1>
        <a:lt1>
          <a:srgbClr val="FFFFFF"/>
        </a:lt1>
        <a:dk2>
          <a:srgbClr val="0085B4"/>
        </a:dk2>
        <a:lt2>
          <a:srgbClr val="B2B2B2"/>
        </a:lt2>
        <a:accent1>
          <a:srgbClr val="B4182E"/>
        </a:accent1>
        <a:accent2>
          <a:srgbClr val="B4E5FE"/>
        </a:accent2>
        <a:accent3>
          <a:srgbClr val="FFFFFF"/>
        </a:accent3>
        <a:accent4>
          <a:srgbClr val="000000"/>
        </a:accent4>
        <a:accent5>
          <a:srgbClr val="D6ABAD"/>
        </a:accent5>
        <a:accent6>
          <a:srgbClr val="A3CFE6"/>
        </a:accent6>
        <a:hlink>
          <a:srgbClr val="009DDD"/>
        </a:hlink>
        <a:folHlink>
          <a:srgbClr val="FFCCCC"/>
        </a:folHlink>
      </a:clrScheme>
      <a:clrMap bg1="lt1" tx1="dk1" bg2="lt2" tx2="dk2" accent1="accent1" accent2="accent2" accent3="accent3" accent4="accent4" accent5="accent5" accent6="accent6" hlink="hlink" folHlink="folHlink"/>
    </a:extraClrScheme>
    <a:extraClrScheme>
      <a:clrScheme name="tiled watermark 5">
        <a:dk1>
          <a:srgbClr val="000000"/>
        </a:dk1>
        <a:lt1>
          <a:srgbClr val="FFFFFF"/>
        </a:lt1>
        <a:dk2>
          <a:srgbClr val="0085B4"/>
        </a:dk2>
        <a:lt2>
          <a:srgbClr val="B2B2B2"/>
        </a:lt2>
        <a:accent1>
          <a:srgbClr val="B4182E"/>
        </a:accent1>
        <a:accent2>
          <a:srgbClr val="B4E5FE"/>
        </a:accent2>
        <a:accent3>
          <a:srgbClr val="FFFFFF"/>
        </a:accent3>
        <a:accent4>
          <a:srgbClr val="000000"/>
        </a:accent4>
        <a:accent5>
          <a:srgbClr val="D6ABAD"/>
        </a:accent5>
        <a:accent6>
          <a:srgbClr val="A3CFE6"/>
        </a:accent6>
        <a:hlink>
          <a:srgbClr val="0085B4"/>
        </a:hlink>
        <a:folHlink>
          <a:srgbClr val="FFCCCC"/>
        </a:folHlink>
      </a:clrScheme>
      <a:clrMap bg1="lt1" tx1="dk1" bg2="lt2" tx2="dk2" accent1="accent1" accent2="accent2" accent3="accent3" accent4="accent4" accent5="accent5" accent6="accent6" hlink="hlink" folHlink="folHlink"/>
    </a:extraClrScheme>
    <a:extraClrScheme>
      <a:clrScheme name="tiled watermark 6">
        <a:dk1>
          <a:srgbClr val="000000"/>
        </a:dk1>
        <a:lt1>
          <a:srgbClr val="FFFFFF"/>
        </a:lt1>
        <a:dk2>
          <a:srgbClr val="0085B4"/>
        </a:dk2>
        <a:lt2>
          <a:srgbClr val="B2B2B2"/>
        </a:lt2>
        <a:accent1>
          <a:srgbClr val="DE8400"/>
        </a:accent1>
        <a:accent2>
          <a:srgbClr val="577600"/>
        </a:accent2>
        <a:accent3>
          <a:srgbClr val="FFFFFF"/>
        </a:accent3>
        <a:accent4>
          <a:srgbClr val="000000"/>
        </a:accent4>
        <a:accent5>
          <a:srgbClr val="ECC2AA"/>
        </a:accent5>
        <a:accent6>
          <a:srgbClr val="4E6A00"/>
        </a:accent6>
        <a:hlink>
          <a:srgbClr val="710093"/>
        </a:hlink>
        <a:folHlink>
          <a:srgbClr val="BD2925"/>
        </a:folHlink>
      </a:clrScheme>
      <a:clrMap bg1="lt1" tx1="dk1" bg2="lt2" tx2="dk2" accent1="accent1" accent2="accent2" accent3="accent3" accent4="accent4" accent5="accent5" accent6="accent6" hlink="hlink" folHlink="folHlink"/>
    </a:extraClrScheme>
    <a:extraClrScheme>
      <a:clrScheme name="tiled watermark 7">
        <a:dk1>
          <a:srgbClr val="000000"/>
        </a:dk1>
        <a:lt1>
          <a:srgbClr val="FFFFFF"/>
        </a:lt1>
        <a:dk2>
          <a:srgbClr val="0085B4"/>
        </a:dk2>
        <a:lt2>
          <a:srgbClr val="710093"/>
        </a:lt2>
        <a:accent1>
          <a:srgbClr val="DE8400"/>
        </a:accent1>
        <a:accent2>
          <a:srgbClr val="577600"/>
        </a:accent2>
        <a:accent3>
          <a:srgbClr val="FFFFFF"/>
        </a:accent3>
        <a:accent4>
          <a:srgbClr val="000000"/>
        </a:accent4>
        <a:accent5>
          <a:srgbClr val="ECC2AA"/>
        </a:accent5>
        <a:accent6>
          <a:srgbClr val="4E6A00"/>
        </a:accent6>
        <a:hlink>
          <a:srgbClr val="0085B4"/>
        </a:hlink>
        <a:folHlink>
          <a:srgbClr val="BD2925"/>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tiled watermark">
  <a:themeElements>
    <a:clrScheme name="tiled watermark 7">
      <a:dk1>
        <a:srgbClr val="000000"/>
      </a:dk1>
      <a:lt1>
        <a:srgbClr val="FFFFFF"/>
      </a:lt1>
      <a:dk2>
        <a:srgbClr val="0085B4"/>
      </a:dk2>
      <a:lt2>
        <a:srgbClr val="710093"/>
      </a:lt2>
      <a:accent1>
        <a:srgbClr val="DE8400"/>
      </a:accent1>
      <a:accent2>
        <a:srgbClr val="577600"/>
      </a:accent2>
      <a:accent3>
        <a:srgbClr val="FFFFFF"/>
      </a:accent3>
      <a:accent4>
        <a:srgbClr val="000000"/>
      </a:accent4>
      <a:accent5>
        <a:srgbClr val="ECC2AA"/>
      </a:accent5>
      <a:accent6>
        <a:srgbClr val="4E6A00"/>
      </a:accent6>
      <a:hlink>
        <a:srgbClr val="0085B4"/>
      </a:hlink>
      <a:folHlink>
        <a:srgbClr val="BD2925"/>
      </a:folHlink>
    </a:clrScheme>
    <a:fontScheme name="tiled watermark">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AEAEA"/>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Calibri" pitchFamily="34" charset="0"/>
            <a:cs typeface="Times New Roman" pitchFamily="18" charset="0"/>
          </a:defRPr>
        </a:defPPr>
      </a:lstStyle>
    </a:spDef>
    <a:lnDef>
      <a:spPr bwMode="auto">
        <a:xfrm>
          <a:off x="0" y="0"/>
          <a:ext cx="1" cy="1"/>
        </a:xfrm>
        <a:custGeom>
          <a:avLst/>
          <a:gdLst/>
          <a:ahLst/>
          <a:cxnLst/>
          <a:rect l="0" t="0" r="0" b="0"/>
          <a:pathLst/>
        </a:custGeom>
        <a:solidFill>
          <a:srgbClr val="EAEAEA"/>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1"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Calibri" pitchFamily="34" charset="0"/>
            <a:cs typeface="Times New Roman" pitchFamily="18" charset="0"/>
          </a:defRPr>
        </a:defPPr>
      </a:lstStyle>
    </a:lnDef>
  </a:objectDefaults>
  <a:extraClrSchemeLst>
    <a:extraClrScheme>
      <a:clrScheme name="tiled watermark 1">
        <a:dk1>
          <a:srgbClr val="5F5F5F"/>
        </a:dk1>
        <a:lt1>
          <a:srgbClr val="FFFFFF"/>
        </a:lt1>
        <a:dk2>
          <a:srgbClr val="0085B4"/>
        </a:dk2>
        <a:lt2>
          <a:srgbClr val="B2B2B2"/>
        </a:lt2>
        <a:accent1>
          <a:srgbClr val="B4182E"/>
        </a:accent1>
        <a:accent2>
          <a:srgbClr val="B4E5FE"/>
        </a:accent2>
        <a:accent3>
          <a:srgbClr val="FFFFFF"/>
        </a:accent3>
        <a:accent4>
          <a:srgbClr val="505050"/>
        </a:accent4>
        <a:accent5>
          <a:srgbClr val="D6ABAD"/>
        </a:accent5>
        <a:accent6>
          <a:srgbClr val="A3CFE6"/>
        </a:accent6>
        <a:hlink>
          <a:srgbClr val="009DDD"/>
        </a:hlink>
        <a:folHlink>
          <a:srgbClr val="FFCCCC"/>
        </a:folHlink>
      </a:clrScheme>
      <a:clrMap bg1="lt1" tx1="dk1" bg2="lt2" tx2="dk2" accent1="accent1" accent2="accent2" accent3="accent3" accent4="accent4" accent5="accent5" accent6="accent6" hlink="hlink" folHlink="folHlink"/>
    </a:extraClrScheme>
    <a:extraClrScheme>
      <a:clrScheme name="tiled watermark 2">
        <a:dk1>
          <a:srgbClr val="5F5F5F"/>
        </a:dk1>
        <a:lt1>
          <a:srgbClr val="FFFFFF"/>
        </a:lt1>
        <a:dk2>
          <a:srgbClr val="0085B4"/>
        </a:dk2>
        <a:lt2>
          <a:srgbClr val="B2B2B2"/>
        </a:lt2>
        <a:accent1>
          <a:srgbClr val="FF9900"/>
        </a:accent1>
        <a:accent2>
          <a:srgbClr val="B2B2B2"/>
        </a:accent2>
        <a:accent3>
          <a:srgbClr val="FFFFFF"/>
        </a:accent3>
        <a:accent4>
          <a:srgbClr val="505050"/>
        </a:accent4>
        <a:accent5>
          <a:srgbClr val="FFCAAA"/>
        </a:accent5>
        <a:accent6>
          <a:srgbClr val="A1A1A1"/>
        </a:accent6>
        <a:hlink>
          <a:srgbClr val="808080"/>
        </a:hlink>
        <a:folHlink>
          <a:srgbClr val="FFCC99"/>
        </a:folHlink>
      </a:clrScheme>
      <a:clrMap bg1="lt1" tx1="dk1" bg2="lt2" tx2="dk2" accent1="accent1" accent2="accent2" accent3="accent3" accent4="accent4" accent5="accent5" accent6="accent6" hlink="hlink" folHlink="folHlink"/>
    </a:extraClrScheme>
    <a:extraClrScheme>
      <a:clrScheme name="tiled watermark 3">
        <a:dk1>
          <a:srgbClr val="000000"/>
        </a:dk1>
        <a:lt1>
          <a:srgbClr val="FFFFFF"/>
        </a:lt1>
        <a:dk2>
          <a:srgbClr val="0085B4"/>
        </a:dk2>
        <a:lt2>
          <a:srgbClr val="B2B2B2"/>
        </a:lt2>
        <a:accent1>
          <a:srgbClr val="FF9900"/>
        </a:accent1>
        <a:accent2>
          <a:srgbClr val="B2B2B2"/>
        </a:accent2>
        <a:accent3>
          <a:srgbClr val="FFFFFF"/>
        </a:accent3>
        <a:accent4>
          <a:srgbClr val="000000"/>
        </a:accent4>
        <a:accent5>
          <a:srgbClr val="FFCAAA"/>
        </a:accent5>
        <a:accent6>
          <a:srgbClr val="A1A1A1"/>
        </a:accent6>
        <a:hlink>
          <a:srgbClr val="808080"/>
        </a:hlink>
        <a:folHlink>
          <a:srgbClr val="FFCC99"/>
        </a:folHlink>
      </a:clrScheme>
      <a:clrMap bg1="lt1" tx1="dk1" bg2="lt2" tx2="dk2" accent1="accent1" accent2="accent2" accent3="accent3" accent4="accent4" accent5="accent5" accent6="accent6" hlink="hlink" folHlink="folHlink"/>
    </a:extraClrScheme>
    <a:extraClrScheme>
      <a:clrScheme name="tiled watermark 4">
        <a:dk1>
          <a:srgbClr val="000000"/>
        </a:dk1>
        <a:lt1>
          <a:srgbClr val="FFFFFF"/>
        </a:lt1>
        <a:dk2>
          <a:srgbClr val="0085B4"/>
        </a:dk2>
        <a:lt2>
          <a:srgbClr val="B2B2B2"/>
        </a:lt2>
        <a:accent1>
          <a:srgbClr val="B4182E"/>
        </a:accent1>
        <a:accent2>
          <a:srgbClr val="B4E5FE"/>
        </a:accent2>
        <a:accent3>
          <a:srgbClr val="FFFFFF"/>
        </a:accent3>
        <a:accent4>
          <a:srgbClr val="000000"/>
        </a:accent4>
        <a:accent5>
          <a:srgbClr val="D6ABAD"/>
        </a:accent5>
        <a:accent6>
          <a:srgbClr val="A3CFE6"/>
        </a:accent6>
        <a:hlink>
          <a:srgbClr val="009DDD"/>
        </a:hlink>
        <a:folHlink>
          <a:srgbClr val="FFCCCC"/>
        </a:folHlink>
      </a:clrScheme>
      <a:clrMap bg1="lt1" tx1="dk1" bg2="lt2" tx2="dk2" accent1="accent1" accent2="accent2" accent3="accent3" accent4="accent4" accent5="accent5" accent6="accent6" hlink="hlink" folHlink="folHlink"/>
    </a:extraClrScheme>
    <a:extraClrScheme>
      <a:clrScheme name="tiled watermark 5">
        <a:dk1>
          <a:srgbClr val="000000"/>
        </a:dk1>
        <a:lt1>
          <a:srgbClr val="FFFFFF"/>
        </a:lt1>
        <a:dk2>
          <a:srgbClr val="0085B4"/>
        </a:dk2>
        <a:lt2>
          <a:srgbClr val="B2B2B2"/>
        </a:lt2>
        <a:accent1>
          <a:srgbClr val="B4182E"/>
        </a:accent1>
        <a:accent2>
          <a:srgbClr val="B4E5FE"/>
        </a:accent2>
        <a:accent3>
          <a:srgbClr val="FFFFFF"/>
        </a:accent3>
        <a:accent4>
          <a:srgbClr val="000000"/>
        </a:accent4>
        <a:accent5>
          <a:srgbClr val="D6ABAD"/>
        </a:accent5>
        <a:accent6>
          <a:srgbClr val="A3CFE6"/>
        </a:accent6>
        <a:hlink>
          <a:srgbClr val="0085B4"/>
        </a:hlink>
        <a:folHlink>
          <a:srgbClr val="FFCCCC"/>
        </a:folHlink>
      </a:clrScheme>
      <a:clrMap bg1="lt1" tx1="dk1" bg2="lt2" tx2="dk2" accent1="accent1" accent2="accent2" accent3="accent3" accent4="accent4" accent5="accent5" accent6="accent6" hlink="hlink" folHlink="folHlink"/>
    </a:extraClrScheme>
    <a:extraClrScheme>
      <a:clrScheme name="tiled watermark 6">
        <a:dk1>
          <a:srgbClr val="000000"/>
        </a:dk1>
        <a:lt1>
          <a:srgbClr val="FFFFFF"/>
        </a:lt1>
        <a:dk2>
          <a:srgbClr val="0085B4"/>
        </a:dk2>
        <a:lt2>
          <a:srgbClr val="B2B2B2"/>
        </a:lt2>
        <a:accent1>
          <a:srgbClr val="DE8400"/>
        </a:accent1>
        <a:accent2>
          <a:srgbClr val="577600"/>
        </a:accent2>
        <a:accent3>
          <a:srgbClr val="FFFFFF"/>
        </a:accent3>
        <a:accent4>
          <a:srgbClr val="000000"/>
        </a:accent4>
        <a:accent5>
          <a:srgbClr val="ECC2AA"/>
        </a:accent5>
        <a:accent6>
          <a:srgbClr val="4E6A00"/>
        </a:accent6>
        <a:hlink>
          <a:srgbClr val="710093"/>
        </a:hlink>
        <a:folHlink>
          <a:srgbClr val="BD2925"/>
        </a:folHlink>
      </a:clrScheme>
      <a:clrMap bg1="lt1" tx1="dk1" bg2="lt2" tx2="dk2" accent1="accent1" accent2="accent2" accent3="accent3" accent4="accent4" accent5="accent5" accent6="accent6" hlink="hlink" folHlink="folHlink"/>
    </a:extraClrScheme>
    <a:extraClrScheme>
      <a:clrScheme name="tiled watermark 7">
        <a:dk1>
          <a:srgbClr val="000000"/>
        </a:dk1>
        <a:lt1>
          <a:srgbClr val="FFFFFF"/>
        </a:lt1>
        <a:dk2>
          <a:srgbClr val="0085B4"/>
        </a:dk2>
        <a:lt2>
          <a:srgbClr val="710093"/>
        </a:lt2>
        <a:accent1>
          <a:srgbClr val="DE8400"/>
        </a:accent1>
        <a:accent2>
          <a:srgbClr val="577600"/>
        </a:accent2>
        <a:accent3>
          <a:srgbClr val="FFFFFF"/>
        </a:accent3>
        <a:accent4>
          <a:srgbClr val="000000"/>
        </a:accent4>
        <a:accent5>
          <a:srgbClr val="ECC2AA"/>
        </a:accent5>
        <a:accent6>
          <a:srgbClr val="4E6A00"/>
        </a:accent6>
        <a:hlink>
          <a:srgbClr val="0085B4"/>
        </a:hlink>
        <a:folHlink>
          <a:srgbClr val="BD2925"/>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3773</TotalTime>
  <Words>1398</Words>
  <Application>Microsoft Office PowerPoint</Application>
  <PresentationFormat>On-screen Show (4:3)</PresentationFormat>
  <Paragraphs>187</Paragraphs>
  <Slides>35</Slides>
  <Notes>18</Notes>
  <HiddenSlides>0</HiddenSlides>
  <MMClips>0</MMClips>
  <ScaleCrop>false</ScaleCrop>
  <HeadingPairs>
    <vt:vector size="6" baseType="variant">
      <vt:variant>
        <vt:lpstr>Fonts Used</vt:lpstr>
      </vt:variant>
      <vt:variant>
        <vt:i4>5</vt:i4>
      </vt:variant>
      <vt:variant>
        <vt:lpstr>Theme</vt:lpstr>
      </vt:variant>
      <vt:variant>
        <vt:i4>13</vt:i4>
      </vt:variant>
      <vt:variant>
        <vt:lpstr>Slide Titles</vt:lpstr>
      </vt:variant>
      <vt:variant>
        <vt:i4>35</vt:i4>
      </vt:variant>
    </vt:vector>
  </HeadingPairs>
  <TitlesOfParts>
    <vt:vector size="53" baseType="lpstr">
      <vt:lpstr>Arial</vt:lpstr>
      <vt:lpstr>Calibri</vt:lpstr>
      <vt:lpstr>Gill Sans MT</vt:lpstr>
      <vt:lpstr>Questrial</vt:lpstr>
      <vt:lpstr>Times New Roman</vt:lpstr>
      <vt:lpstr>tiled watermark</vt:lpstr>
      <vt:lpstr>1_tiled watermark</vt:lpstr>
      <vt:lpstr>2_tiled watermark</vt:lpstr>
      <vt:lpstr>3_tiled watermark</vt:lpstr>
      <vt:lpstr>4_tiled watermark</vt:lpstr>
      <vt:lpstr>5_tiled watermark</vt:lpstr>
      <vt:lpstr>6_tiled watermark</vt:lpstr>
      <vt:lpstr>7_tiled watermark</vt:lpstr>
      <vt:lpstr>8_tiled watermark</vt:lpstr>
      <vt:lpstr>9_tiled watermark</vt:lpstr>
      <vt:lpstr>10_tiled watermark</vt:lpstr>
      <vt:lpstr>pptCBE0.tmp</vt:lpstr>
      <vt:lpstr>11_tiled watermark</vt:lpstr>
      <vt:lpstr> Digital Campaigning Will Robinson</vt:lpstr>
      <vt:lpstr>PowerPoint Presentation</vt:lpstr>
      <vt:lpstr>PowerPoint Presentation</vt:lpstr>
      <vt:lpstr>PowerPoint Presentation</vt:lpstr>
      <vt:lpstr>PowerPoint Presentation</vt:lpstr>
      <vt:lpstr>People 18-34 and People 35-49 have about the same share of media usage going to digital. </vt:lpstr>
      <vt:lpstr>PowerPoint Presentation</vt:lpstr>
      <vt:lpstr>GOP RETREAT DOCUMENT</vt:lpstr>
      <vt:lpstr>PowerPoint Presentation</vt:lpstr>
      <vt:lpstr>PowerPoint Presentation</vt:lpstr>
      <vt:lpstr>More Digital Early and Late</vt:lpstr>
      <vt:lpstr>                      Trump Digital</vt:lpstr>
      <vt:lpstr>Trump For President 2016</vt:lpstr>
      <vt:lpstr>Focused GOP Digital Targeting </vt:lpstr>
      <vt:lpstr>Breitbart developed a distinct and insulated media system</vt:lpstr>
      <vt:lpstr>Fake News Continues </vt:lpstr>
      <vt:lpstr>Tying Ossoff to Human Smuggling</vt:lpstr>
      <vt:lpstr>Twitter responds to blogs, generating 8,023 tweets</vt:lpstr>
      <vt:lpstr>What are people saying about Ossoff’s connections to Soros, Pelosi &amp; Al Jazeera?</vt:lpstr>
      <vt:lpstr>Russian Attacks </vt:lpstr>
      <vt:lpstr>   Meet “June Perkins”</vt:lpstr>
      <vt:lpstr>        Bot Content</vt:lpstr>
      <vt:lpstr>PowerPoint Presentation</vt:lpstr>
      <vt:lpstr>PowerPoint Presentation</vt:lpstr>
      <vt:lpstr>PowerPoint Presentation</vt:lpstr>
      <vt:lpstr>PowerPoint Presentation</vt:lpstr>
      <vt:lpstr>PowerPoint Presentation</vt:lpstr>
      <vt:lpstr>Evaluating Digital</vt:lpstr>
      <vt:lpstr>Creative Performance</vt:lpstr>
      <vt:lpstr>PowerPoint Presentation</vt:lpstr>
      <vt:lpstr>The COLLECTIVIST Perspective</vt:lpstr>
      <vt:lpstr>The INDIVIDUALIST Perspective</vt:lpstr>
      <vt:lpstr>The AUTHORITARIAN Perspective</vt:lpstr>
      <vt:lpstr>A note on authoritarianism </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Statler, Jennifer [PA]</cp:lastModifiedBy>
  <cp:revision>124</cp:revision>
  <dcterms:created xsi:type="dcterms:W3CDTF">2013-08-21T19:17:07Z</dcterms:created>
  <dcterms:modified xsi:type="dcterms:W3CDTF">2018-01-11T18:36:13Z</dcterms:modified>
</cp:coreProperties>
</file>